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5"/>
  </p:notesMasterIdLst>
  <p:sldIdLst>
    <p:sldId id="256" r:id="rId2"/>
    <p:sldId id="264" r:id="rId3"/>
    <p:sldId id="265" r:id="rId4"/>
    <p:sldId id="257" r:id="rId5"/>
    <p:sldId id="258" r:id="rId6"/>
    <p:sldId id="259" r:id="rId7"/>
    <p:sldId id="286" r:id="rId8"/>
    <p:sldId id="261" r:id="rId9"/>
    <p:sldId id="262" r:id="rId10"/>
    <p:sldId id="263" r:id="rId11"/>
    <p:sldId id="266" r:id="rId12"/>
    <p:sldId id="268" r:id="rId13"/>
    <p:sldId id="267" r:id="rId14"/>
    <p:sldId id="269" r:id="rId15"/>
    <p:sldId id="271" r:id="rId16"/>
    <p:sldId id="270" r:id="rId17"/>
    <p:sldId id="272" r:id="rId18"/>
    <p:sldId id="275" r:id="rId19"/>
    <p:sldId id="273" r:id="rId20"/>
    <p:sldId id="274" r:id="rId21"/>
    <p:sldId id="287" r:id="rId22"/>
    <p:sldId id="276" r:id="rId23"/>
    <p:sldId id="288" r:id="rId24"/>
    <p:sldId id="277" r:id="rId25"/>
    <p:sldId id="289" r:id="rId26"/>
    <p:sldId id="278" r:id="rId27"/>
    <p:sldId id="290" r:id="rId28"/>
    <p:sldId id="279" r:id="rId29"/>
    <p:sldId id="280" r:id="rId30"/>
    <p:sldId id="281" r:id="rId31"/>
    <p:sldId id="283" r:id="rId32"/>
    <p:sldId id="284" r:id="rId33"/>
    <p:sldId id="285" r:id="rId3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80925" autoAdjust="0"/>
  </p:normalViewPr>
  <p:slideViewPr>
    <p:cSldViewPr snapToGrid="0">
      <p:cViewPr varScale="1">
        <p:scale>
          <a:sx n="69" d="100"/>
          <a:sy n="69" d="100"/>
        </p:scale>
        <p:origin x="10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AUD Benjamin" userId="S::benjamin.belaud.auditeur@lecnam.net::e3403001-be5a-42a7-872d-60b55194b261" providerId="AD" clId="Web-{E8BBD746-1DE0-83F9-A1A7-EB86F376F9A5}"/>
    <pc:docChg chg="addSld delSld modSld sldOrd">
      <pc:chgData name="BELAUD Benjamin" userId="S::benjamin.belaud.auditeur@lecnam.net::e3403001-be5a-42a7-872d-60b55194b261" providerId="AD" clId="Web-{E8BBD746-1DE0-83F9-A1A7-EB86F376F9A5}" dt="2023-03-17T15:45:09.908" v="2043" actId="20577"/>
      <pc:docMkLst>
        <pc:docMk/>
      </pc:docMkLst>
      <pc:sldChg chg="addSp delSp modSp mod setBg">
        <pc:chgData name="BELAUD Benjamin" userId="S::benjamin.belaud.auditeur@lecnam.net::e3403001-be5a-42a7-872d-60b55194b261" providerId="AD" clId="Web-{E8BBD746-1DE0-83F9-A1A7-EB86F376F9A5}" dt="2023-03-17T14:05:21.538" v="1814"/>
        <pc:sldMkLst>
          <pc:docMk/>
          <pc:sldMk cId="697003368" sldId="257"/>
        </pc:sldMkLst>
        <pc:spChg chg="mod">
          <ac:chgData name="BELAUD Benjamin" userId="S::benjamin.belaud.auditeur@lecnam.net::e3403001-be5a-42a7-872d-60b55194b261" providerId="AD" clId="Web-{E8BBD746-1DE0-83F9-A1A7-EB86F376F9A5}" dt="2023-03-17T14:05:21.538" v="1814"/>
          <ac:spMkLst>
            <pc:docMk/>
            <pc:sldMk cId="697003368" sldId="257"/>
            <ac:spMk id="2" creationId="{68777D88-5593-C07C-88E7-9350FD5F52BF}"/>
          </ac:spMkLst>
        </pc:spChg>
        <pc:spChg chg="add del mod">
          <ac:chgData name="BELAUD Benjamin" userId="S::benjamin.belaud.auditeur@lecnam.net::e3403001-be5a-42a7-872d-60b55194b261" providerId="AD" clId="Web-{E8BBD746-1DE0-83F9-A1A7-EB86F376F9A5}" dt="2023-03-17T14:05:21.538" v="1814"/>
          <ac:spMkLst>
            <pc:docMk/>
            <pc:sldMk cId="697003368" sldId="257"/>
            <ac:spMk id="3" creationId="{D6B8E80C-0710-6E5F-3199-2F95B01BD5BA}"/>
          </ac:spMkLst>
        </pc:spChg>
        <pc:spChg chg="add del">
          <ac:chgData name="BELAUD Benjamin" userId="S::benjamin.belaud.auditeur@lecnam.net::e3403001-be5a-42a7-872d-60b55194b261" providerId="AD" clId="Web-{E8BBD746-1DE0-83F9-A1A7-EB86F376F9A5}" dt="2023-03-17T14:05:21.491" v="1813"/>
          <ac:spMkLst>
            <pc:docMk/>
            <pc:sldMk cId="697003368" sldId="257"/>
            <ac:spMk id="6" creationId="{1DA27254-207B-4B52-973B-03A6D7C253A8}"/>
          </ac:spMkLst>
        </pc:spChg>
        <pc:spChg chg="add del">
          <ac:chgData name="BELAUD Benjamin" userId="S::benjamin.belaud.auditeur@lecnam.net::e3403001-be5a-42a7-872d-60b55194b261" providerId="AD" clId="Web-{E8BBD746-1DE0-83F9-A1A7-EB86F376F9A5}" dt="2023-03-17T13:13:23.121" v="473"/>
          <ac:spMkLst>
            <pc:docMk/>
            <pc:sldMk cId="697003368" sldId="257"/>
            <ac:spMk id="9" creationId="{14D16F1A-5D78-4402-81FF-31A98AFD6BBD}"/>
          </ac:spMkLst>
        </pc:spChg>
        <pc:spChg chg="add del">
          <ac:chgData name="BELAUD Benjamin" userId="S::benjamin.belaud.auditeur@lecnam.net::e3403001-be5a-42a7-872d-60b55194b261" providerId="AD" clId="Web-{E8BBD746-1DE0-83F9-A1A7-EB86F376F9A5}" dt="2023-03-17T13:13:23.121" v="473"/>
          <ac:spMkLst>
            <pc:docMk/>
            <pc:sldMk cId="697003368" sldId="257"/>
            <ac:spMk id="11" creationId="{1B2FB7F0-6A45-43E8-88A7-48E46E6D48CA}"/>
          </ac:spMkLst>
        </pc:spChg>
        <pc:spChg chg="add del">
          <ac:chgData name="BELAUD Benjamin" userId="S::benjamin.belaud.auditeur@lecnam.net::e3403001-be5a-42a7-872d-60b55194b261" providerId="AD" clId="Web-{E8BBD746-1DE0-83F9-A1A7-EB86F376F9A5}" dt="2023-03-17T13:13:23.121" v="473"/>
          <ac:spMkLst>
            <pc:docMk/>
            <pc:sldMk cId="697003368" sldId="257"/>
            <ac:spMk id="13" creationId="{6BA9C607-662B-4FBB-A3F3-CF593AD736CD}"/>
          </ac:spMkLst>
        </pc:spChg>
        <pc:spChg chg="add del">
          <ac:chgData name="BELAUD Benjamin" userId="S::benjamin.belaud.auditeur@lecnam.net::e3403001-be5a-42a7-872d-60b55194b261" providerId="AD" clId="Web-{E8BBD746-1DE0-83F9-A1A7-EB86F376F9A5}" dt="2023-03-17T14:05:21.491" v="1813"/>
          <ac:spMkLst>
            <pc:docMk/>
            <pc:sldMk cId="697003368" sldId="257"/>
            <ac:spMk id="22" creationId="{D6188152-70CA-4742-AA0D-863A7FDB4793}"/>
          </ac:spMkLst>
        </pc:spChg>
        <pc:spChg chg="add del mod">
          <ac:chgData name="BELAUD Benjamin" userId="S::benjamin.belaud.auditeur@lecnam.net::e3403001-be5a-42a7-872d-60b55194b261" providerId="AD" clId="Web-{E8BBD746-1DE0-83F9-A1A7-EB86F376F9A5}" dt="2023-03-17T13:13:18.027" v="472"/>
          <ac:spMkLst>
            <pc:docMk/>
            <pc:sldMk cId="697003368" sldId="257"/>
            <ac:spMk id="32" creationId="{67CB770A-D722-1133-2036-09395FA2796E}"/>
          </ac:spMkLst>
        </pc:spChg>
        <pc:grpChg chg="add del">
          <ac:chgData name="BELAUD Benjamin" userId="S::benjamin.belaud.auditeur@lecnam.net::e3403001-be5a-42a7-872d-60b55194b261" providerId="AD" clId="Web-{E8BBD746-1DE0-83F9-A1A7-EB86F376F9A5}" dt="2023-03-17T14:05:21.491" v="1813"/>
          <ac:grpSpMkLst>
            <pc:docMk/>
            <pc:sldMk cId="697003368" sldId="257"/>
            <ac:grpSpMk id="8" creationId="{AE3358E8-FEB4-4E5C-903A-92C75E6BDD18}"/>
          </ac:grpSpMkLst>
        </pc:grpChg>
        <pc:graphicFrameChg chg="add del">
          <ac:chgData name="BELAUD Benjamin" userId="S::benjamin.belaud.auditeur@lecnam.net::e3403001-be5a-42a7-872d-60b55194b261" providerId="AD" clId="Web-{E8BBD746-1DE0-83F9-A1A7-EB86F376F9A5}" dt="2023-03-17T13:13:07.886" v="467"/>
          <ac:graphicFrameMkLst>
            <pc:docMk/>
            <pc:sldMk cId="697003368" sldId="257"/>
            <ac:graphicFrameMk id="5" creationId="{5018004D-F97C-CF43-1E0B-425AF935714F}"/>
          </ac:graphicFrameMkLst>
        </pc:graphicFrameChg>
        <pc:graphicFrameChg chg="add del">
          <ac:chgData name="BELAUD Benjamin" userId="S::benjamin.belaud.auditeur@lecnam.net::e3403001-be5a-42a7-872d-60b55194b261" providerId="AD" clId="Web-{E8BBD746-1DE0-83F9-A1A7-EB86F376F9A5}" dt="2023-03-17T13:13:10.714" v="469"/>
          <ac:graphicFrameMkLst>
            <pc:docMk/>
            <pc:sldMk cId="697003368" sldId="257"/>
            <ac:graphicFrameMk id="7" creationId="{10C91151-940E-953A-49EE-973FE0A72E6D}"/>
          </ac:graphicFrameMkLst>
        </pc:graphicFrameChg>
        <pc:graphicFrameChg chg="add del">
          <ac:chgData name="BELAUD Benjamin" userId="S::benjamin.belaud.auditeur@lecnam.net::e3403001-be5a-42a7-872d-60b55194b261" providerId="AD" clId="Web-{E8BBD746-1DE0-83F9-A1A7-EB86F376F9A5}" dt="2023-03-17T13:13:23.121" v="473"/>
          <ac:graphicFrameMkLst>
            <pc:docMk/>
            <pc:sldMk cId="697003368" sldId="257"/>
            <ac:graphicFrameMk id="10" creationId="{F1C038E5-5C0C-4E72-5CBA-71F43217C8EF}"/>
          </ac:graphicFrameMkLst>
        </pc:graphicFrameChg>
        <pc:graphicFrameChg chg="add del">
          <ac:chgData name="BELAUD Benjamin" userId="S::benjamin.belaud.auditeur@lecnam.net::e3403001-be5a-42a7-872d-60b55194b261" providerId="AD" clId="Web-{E8BBD746-1DE0-83F9-A1A7-EB86F376F9A5}" dt="2023-03-17T14:05:21.491" v="1813"/>
          <ac:graphicFrameMkLst>
            <pc:docMk/>
            <pc:sldMk cId="697003368" sldId="257"/>
            <ac:graphicFrameMk id="23" creationId="{3D124B17-8914-B51F-6565-680358022F6A}"/>
          </ac:graphicFrameMkLst>
        </pc:graphicFrameChg>
        <pc:graphicFrameChg chg="add">
          <ac:chgData name="BELAUD Benjamin" userId="S::benjamin.belaud.auditeur@lecnam.net::e3403001-be5a-42a7-872d-60b55194b261" providerId="AD" clId="Web-{E8BBD746-1DE0-83F9-A1A7-EB86F376F9A5}" dt="2023-03-17T14:05:21.538" v="1814"/>
          <ac:graphicFrameMkLst>
            <pc:docMk/>
            <pc:sldMk cId="697003368" sldId="257"/>
            <ac:graphicFrameMk id="25" creationId="{13B1667B-BB6C-53B5-C312-8E65236A4521}"/>
          </ac:graphicFrameMkLst>
        </pc:graphicFrameChg>
      </pc:sldChg>
      <pc:sldChg chg="modSp">
        <pc:chgData name="BELAUD Benjamin" userId="S::benjamin.belaud.auditeur@lecnam.net::e3403001-be5a-42a7-872d-60b55194b261" providerId="AD" clId="Web-{E8BBD746-1DE0-83F9-A1A7-EB86F376F9A5}" dt="2023-03-17T13:03:19.442" v="238" actId="20577"/>
        <pc:sldMkLst>
          <pc:docMk/>
          <pc:sldMk cId="3167552876" sldId="258"/>
        </pc:sldMkLst>
        <pc:spChg chg="mod">
          <ac:chgData name="BELAUD Benjamin" userId="S::benjamin.belaud.auditeur@lecnam.net::e3403001-be5a-42a7-872d-60b55194b261" providerId="AD" clId="Web-{E8BBD746-1DE0-83F9-A1A7-EB86F376F9A5}" dt="2023-03-17T12:59:07.120" v="33" actId="20577"/>
          <ac:spMkLst>
            <pc:docMk/>
            <pc:sldMk cId="3167552876" sldId="258"/>
            <ac:spMk id="2" creationId="{52D43E8E-F4FE-B742-2BB5-C3C2E7712C03}"/>
          </ac:spMkLst>
        </pc:spChg>
        <pc:spChg chg="mod">
          <ac:chgData name="BELAUD Benjamin" userId="S::benjamin.belaud.auditeur@lecnam.net::e3403001-be5a-42a7-872d-60b55194b261" providerId="AD" clId="Web-{E8BBD746-1DE0-83F9-A1A7-EB86F376F9A5}" dt="2023-03-17T13:03:19.442" v="238" actId="20577"/>
          <ac:spMkLst>
            <pc:docMk/>
            <pc:sldMk cId="3167552876" sldId="258"/>
            <ac:spMk id="3" creationId="{C33AEACE-686B-0AED-F56B-46C3EDD0C49F}"/>
          </ac:spMkLst>
        </pc:spChg>
      </pc:sldChg>
      <pc:sldChg chg="addSp delSp modSp new mod setBg">
        <pc:chgData name="BELAUD Benjamin" userId="S::benjamin.belaud.auditeur@lecnam.net::e3403001-be5a-42a7-872d-60b55194b261" providerId="AD" clId="Web-{E8BBD746-1DE0-83F9-A1A7-EB86F376F9A5}" dt="2023-03-17T13:20:38.075" v="719" actId="20577"/>
        <pc:sldMkLst>
          <pc:docMk/>
          <pc:sldMk cId="2738835108" sldId="259"/>
        </pc:sldMkLst>
        <pc:spChg chg="mod">
          <ac:chgData name="BELAUD Benjamin" userId="S::benjamin.belaud.auditeur@lecnam.net::e3403001-be5a-42a7-872d-60b55194b261" providerId="AD" clId="Web-{E8BBD746-1DE0-83F9-A1A7-EB86F376F9A5}" dt="2023-03-17T13:12:43.635" v="465"/>
          <ac:spMkLst>
            <pc:docMk/>
            <pc:sldMk cId="2738835108" sldId="259"/>
            <ac:spMk id="2" creationId="{89119099-E123-A548-332F-9A8DA7A50C7B}"/>
          </ac:spMkLst>
        </pc:spChg>
        <pc:spChg chg="mod">
          <ac:chgData name="BELAUD Benjamin" userId="S::benjamin.belaud.auditeur@lecnam.net::e3403001-be5a-42a7-872d-60b55194b261" providerId="AD" clId="Web-{E8BBD746-1DE0-83F9-A1A7-EB86F376F9A5}" dt="2023-03-17T13:20:38.075" v="719" actId="20577"/>
          <ac:spMkLst>
            <pc:docMk/>
            <pc:sldMk cId="2738835108" sldId="259"/>
            <ac:spMk id="3" creationId="{602459DA-6AB2-C58B-5157-5EB6BAD35150}"/>
          </ac:spMkLst>
        </pc:spChg>
        <pc:spChg chg="add del">
          <ac:chgData name="BELAUD Benjamin" userId="S::benjamin.belaud.auditeur@lecnam.net::e3403001-be5a-42a7-872d-60b55194b261" providerId="AD" clId="Web-{E8BBD746-1DE0-83F9-A1A7-EB86F376F9A5}" dt="2023-03-17T13:12:43.635" v="464"/>
          <ac:spMkLst>
            <pc:docMk/>
            <pc:sldMk cId="2738835108" sldId="259"/>
            <ac:spMk id="8" creationId="{603AE127-802C-459A-A612-DB85B67F0DC0}"/>
          </ac:spMkLst>
        </pc:spChg>
        <pc:spChg chg="add del">
          <ac:chgData name="BELAUD Benjamin" userId="S::benjamin.belaud.auditeur@lecnam.net::e3403001-be5a-42a7-872d-60b55194b261" providerId="AD" clId="Web-{E8BBD746-1DE0-83F9-A1A7-EB86F376F9A5}" dt="2023-03-17T13:12:43.635" v="464"/>
          <ac:spMkLst>
            <pc:docMk/>
            <pc:sldMk cId="2738835108" sldId="259"/>
            <ac:spMk id="10" creationId="{9323D83D-50D6-4040-A58B-FCEA340F886A}"/>
          </ac:spMkLst>
        </pc:spChg>
        <pc:spChg chg="add del">
          <ac:chgData name="BELAUD Benjamin" userId="S::benjamin.belaud.auditeur@lecnam.net::e3403001-be5a-42a7-872d-60b55194b261" providerId="AD" clId="Web-{E8BBD746-1DE0-83F9-A1A7-EB86F376F9A5}" dt="2023-03-17T13:12:43.635" v="464"/>
          <ac:spMkLst>
            <pc:docMk/>
            <pc:sldMk cId="2738835108" sldId="259"/>
            <ac:spMk id="14" creationId="{F10FD715-4DCE-4779-B634-EC78315EA213}"/>
          </ac:spMkLst>
        </pc:spChg>
        <pc:spChg chg="add">
          <ac:chgData name="BELAUD Benjamin" userId="S::benjamin.belaud.auditeur@lecnam.net::e3403001-be5a-42a7-872d-60b55194b261" providerId="AD" clId="Web-{E8BBD746-1DE0-83F9-A1A7-EB86F376F9A5}" dt="2023-03-17T13:12:43.635" v="465"/>
          <ac:spMkLst>
            <pc:docMk/>
            <pc:sldMk cId="2738835108" sldId="259"/>
            <ac:spMk id="21" creationId="{86C16C40-7C29-4ACC-B851-7E08E459B596}"/>
          </ac:spMkLst>
        </pc:spChg>
        <pc:grpChg chg="add">
          <ac:chgData name="BELAUD Benjamin" userId="S::benjamin.belaud.auditeur@lecnam.net::e3403001-be5a-42a7-872d-60b55194b261" providerId="AD" clId="Web-{E8BBD746-1DE0-83F9-A1A7-EB86F376F9A5}" dt="2023-03-17T13:12:43.635" v="465"/>
          <ac:grpSpMkLst>
            <pc:docMk/>
            <pc:sldMk cId="2738835108" sldId="259"/>
            <ac:grpSpMk id="22" creationId="{C8C7BCF2-9254-495D-8120-F4C32A172F59}"/>
          </ac:grpSpMkLst>
        </pc:grpChg>
        <pc:cxnChg chg="add del">
          <ac:chgData name="BELAUD Benjamin" userId="S::benjamin.belaud.auditeur@lecnam.net::e3403001-be5a-42a7-872d-60b55194b261" providerId="AD" clId="Web-{E8BBD746-1DE0-83F9-A1A7-EB86F376F9A5}" dt="2023-03-17T13:12:43.635" v="464"/>
          <ac:cxnSpMkLst>
            <pc:docMk/>
            <pc:sldMk cId="2738835108" sldId="259"/>
            <ac:cxnSpMk id="12" creationId="{1A1FE6BB-DFB2-4080-9B5E-076EF5DDE67B}"/>
          </ac:cxnSpMkLst>
        </pc:cxnChg>
      </pc:sldChg>
      <pc:sldChg chg="addSp delSp modSp new del ord">
        <pc:chgData name="BELAUD Benjamin" userId="S::benjamin.belaud.auditeur@lecnam.net::e3403001-be5a-42a7-872d-60b55194b261" providerId="AD" clId="Web-{E8BBD746-1DE0-83F9-A1A7-EB86F376F9A5}" dt="2023-03-17T13:52:06.023" v="1293"/>
        <pc:sldMkLst>
          <pc:docMk/>
          <pc:sldMk cId="3949294956" sldId="260"/>
        </pc:sldMkLst>
        <pc:spChg chg="mod">
          <ac:chgData name="BELAUD Benjamin" userId="S::benjamin.belaud.auditeur@lecnam.net::e3403001-be5a-42a7-872d-60b55194b261" providerId="AD" clId="Web-{E8BBD746-1DE0-83F9-A1A7-EB86F376F9A5}" dt="2023-03-17T13:10:28.614" v="408" actId="20577"/>
          <ac:spMkLst>
            <pc:docMk/>
            <pc:sldMk cId="3949294956" sldId="260"/>
            <ac:spMk id="2" creationId="{5523D242-364E-27BC-0CE0-D8DA405F1156}"/>
          </ac:spMkLst>
        </pc:spChg>
        <pc:spChg chg="del">
          <ac:chgData name="BELAUD Benjamin" userId="S::benjamin.belaud.auditeur@lecnam.net::e3403001-be5a-42a7-872d-60b55194b261" providerId="AD" clId="Web-{E8BBD746-1DE0-83F9-A1A7-EB86F376F9A5}" dt="2023-03-17T13:11:56.399" v="409"/>
          <ac:spMkLst>
            <pc:docMk/>
            <pc:sldMk cId="3949294956" sldId="260"/>
            <ac:spMk id="3" creationId="{78F6AB3E-3170-0A4D-E05B-3FF22CBA2083}"/>
          </ac:spMkLst>
        </pc:spChg>
        <pc:picChg chg="add mod ord">
          <ac:chgData name="BELAUD Benjamin" userId="S::benjamin.belaud.auditeur@lecnam.net::e3403001-be5a-42a7-872d-60b55194b261" providerId="AD" clId="Web-{E8BBD746-1DE0-83F9-A1A7-EB86F376F9A5}" dt="2023-03-17T13:12:02.852" v="412" actId="1076"/>
          <ac:picMkLst>
            <pc:docMk/>
            <pc:sldMk cId="3949294956" sldId="260"/>
            <ac:picMk id="4" creationId="{8AE98BAB-E5A3-D6F8-3C14-8265E1682987}"/>
          </ac:picMkLst>
        </pc:picChg>
      </pc:sldChg>
      <pc:sldChg chg="addSp modSp new mod setBg">
        <pc:chgData name="BELAUD Benjamin" userId="S::benjamin.belaud.auditeur@lecnam.net::e3403001-be5a-42a7-872d-60b55194b261" providerId="AD" clId="Web-{E8BBD746-1DE0-83F9-A1A7-EB86F376F9A5}" dt="2023-03-17T14:05:42.476" v="1819" actId="20577"/>
        <pc:sldMkLst>
          <pc:docMk/>
          <pc:sldMk cId="178696408" sldId="261"/>
        </pc:sldMkLst>
        <pc:spChg chg="mod">
          <ac:chgData name="BELAUD Benjamin" userId="S::benjamin.belaud.auditeur@lecnam.net::e3403001-be5a-42a7-872d-60b55194b261" providerId="AD" clId="Web-{E8BBD746-1DE0-83F9-A1A7-EB86F376F9A5}" dt="2023-03-17T14:05:34.242" v="1815"/>
          <ac:spMkLst>
            <pc:docMk/>
            <pc:sldMk cId="178696408" sldId="261"/>
            <ac:spMk id="2" creationId="{C83493CF-ECD7-A769-7A5A-BB0AB4FE1E55}"/>
          </ac:spMkLst>
        </pc:spChg>
        <pc:spChg chg="mod">
          <ac:chgData name="BELAUD Benjamin" userId="S::benjamin.belaud.auditeur@lecnam.net::e3403001-be5a-42a7-872d-60b55194b261" providerId="AD" clId="Web-{E8BBD746-1DE0-83F9-A1A7-EB86F376F9A5}" dt="2023-03-17T14:05:42.476" v="1819" actId="20577"/>
          <ac:spMkLst>
            <pc:docMk/>
            <pc:sldMk cId="178696408" sldId="261"/>
            <ac:spMk id="3" creationId="{B8F466E0-2DB0-31F0-5DE2-737102290140}"/>
          </ac:spMkLst>
        </pc:spChg>
        <pc:cxnChg chg="add">
          <ac:chgData name="BELAUD Benjamin" userId="S::benjamin.belaud.auditeur@lecnam.net::e3403001-be5a-42a7-872d-60b55194b261" providerId="AD" clId="Web-{E8BBD746-1DE0-83F9-A1A7-EB86F376F9A5}" dt="2023-03-17T14:05:34.242" v="1815"/>
          <ac:cxnSpMkLst>
            <pc:docMk/>
            <pc:sldMk cId="178696408" sldId="261"/>
            <ac:cxnSpMk id="8" creationId="{0B5F7E3B-C5F1-40E0-A491-558BAFBC1127}"/>
          </ac:cxnSpMkLst>
        </pc:cxnChg>
      </pc:sldChg>
      <pc:sldChg chg="addSp delSp modSp new">
        <pc:chgData name="BELAUD Benjamin" userId="S::benjamin.belaud.auditeur@lecnam.net::e3403001-be5a-42a7-872d-60b55194b261" providerId="AD" clId="Web-{E8BBD746-1DE0-83F9-A1A7-EB86F376F9A5}" dt="2023-03-17T13:51:01.505" v="1292" actId="1076"/>
        <pc:sldMkLst>
          <pc:docMk/>
          <pc:sldMk cId="1810915080" sldId="262"/>
        </pc:sldMkLst>
        <pc:spChg chg="del">
          <ac:chgData name="BELAUD Benjamin" userId="S::benjamin.belaud.auditeur@lecnam.net::e3403001-be5a-42a7-872d-60b55194b261" providerId="AD" clId="Web-{E8BBD746-1DE0-83F9-A1A7-EB86F376F9A5}" dt="2023-03-17T13:50:55.474" v="1289"/>
          <ac:spMkLst>
            <pc:docMk/>
            <pc:sldMk cId="1810915080" sldId="262"/>
            <ac:spMk id="3" creationId="{F812CF17-CD7C-DFB9-983E-9D38993FA661}"/>
          </ac:spMkLst>
        </pc:spChg>
        <pc:picChg chg="add mod ord">
          <ac:chgData name="BELAUD Benjamin" userId="S::benjamin.belaud.auditeur@lecnam.net::e3403001-be5a-42a7-872d-60b55194b261" providerId="AD" clId="Web-{E8BBD746-1DE0-83F9-A1A7-EB86F376F9A5}" dt="2023-03-17T13:51:01.505" v="1292" actId="1076"/>
          <ac:picMkLst>
            <pc:docMk/>
            <pc:sldMk cId="1810915080" sldId="262"/>
            <ac:picMk id="4" creationId="{08182D4C-821C-0E68-6B32-C2CC797943EA}"/>
          </ac:picMkLst>
        </pc:picChg>
      </pc:sldChg>
      <pc:sldChg chg="modSp new">
        <pc:chgData name="BELAUD Benjamin" userId="S::benjamin.belaud.auditeur@lecnam.net::e3403001-be5a-42a7-872d-60b55194b261" providerId="AD" clId="Web-{E8BBD746-1DE0-83F9-A1A7-EB86F376F9A5}" dt="2023-03-17T15:45:09.908" v="2043" actId="20577"/>
        <pc:sldMkLst>
          <pc:docMk/>
          <pc:sldMk cId="1936719813" sldId="263"/>
        </pc:sldMkLst>
        <pc:spChg chg="mod">
          <ac:chgData name="BELAUD Benjamin" userId="S::benjamin.belaud.auditeur@lecnam.net::e3403001-be5a-42a7-872d-60b55194b261" providerId="AD" clId="Web-{E8BBD746-1DE0-83F9-A1A7-EB86F376F9A5}" dt="2023-03-17T15:43:08.091" v="1855" actId="20577"/>
          <ac:spMkLst>
            <pc:docMk/>
            <pc:sldMk cId="1936719813" sldId="263"/>
            <ac:spMk id="2" creationId="{D8835786-A2AA-535C-47A5-4D2DAE2A3557}"/>
          </ac:spMkLst>
        </pc:spChg>
        <pc:spChg chg="mod">
          <ac:chgData name="BELAUD Benjamin" userId="S::benjamin.belaud.auditeur@lecnam.net::e3403001-be5a-42a7-872d-60b55194b261" providerId="AD" clId="Web-{E8BBD746-1DE0-83F9-A1A7-EB86F376F9A5}" dt="2023-03-17T15:45:09.908" v="2043" actId="20577"/>
          <ac:spMkLst>
            <pc:docMk/>
            <pc:sldMk cId="1936719813" sldId="263"/>
            <ac:spMk id="3" creationId="{802AE0BB-6AA3-34BB-43C5-4DE64C12E33C}"/>
          </ac:spMkLst>
        </pc:spChg>
      </pc:sldChg>
      <pc:sldChg chg="addSp delSp modSp new">
        <pc:chgData name="BELAUD Benjamin" userId="S::benjamin.belaud.auditeur@lecnam.net::e3403001-be5a-42a7-872d-60b55194b261" providerId="AD" clId="Web-{E8BBD746-1DE0-83F9-A1A7-EB86F376F9A5}" dt="2023-03-17T13:55:29.593" v="1325" actId="14100"/>
        <pc:sldMkLst>
          <pc:docMk/>
          <pc:sldMk cId="563267127" sldId="264"/>
        </pc:sldMkLst>
        <pc:spChg chg="mod">
          <ac:chgData name="BELAUD Benjamin" userId="S::benjamin.belaud.auditeur@lecnam.net::e3403001-be5a-42a7-872d-60b55194b261" providerId="AD" clId="Web-{E8BBD746-1DE0-83F9-A1A7-EB86F376F9A5}" dt="2023-03-17T13:55:18.218" v="1322" actId="20577"/>
          <ac:spMkLst>
            <pc:docMk/>
            <pc:sldMk cId="563267127" sldId="264"/>
            <ac:spMk id="2" creationId="{FDE4228A-8750-33DF-03B8-459DEC168C66}"/>
          </ac:spMkLst>
        </pc:spChg>
        <pc:spChg chg="del">
          <ac:chgData name="BELAUD Benjamin" userId="S::benjamin.belaud.auditeur@lecnam.net::e3403001-be5a-42a7-872d-60b55194b261" providerId="AD" clId="Web-{E8BBD746-1DE0-83F9-A1A7-EB86F376F9A5}" dt="2023-03-17T13:55:23.578" v="1323"/>
          <ac:spMkLst>
            <pc:docMk/>
            <pc:sldMk cId="563267127" sldId="264"/>
            <ac:spMk id="3" creationId="{C17F05AE-D59B-D328-DD89-35AD083D8A27}"/>
          </ac:spMkLst>
        </pc:spChg>
        <pc:picChg chg="add mod ord">
          <ac:chgData name="BELAUD Benjamin" userId="S::benjamin.belaud.auditeur@lecnam.net::e3403001-be5a-42a7-872d-60b55194b261" providerId="AD" clId="Web-{E8BBD746-1DE0-83F9-A1A7-EB86F376F9A5}" dt="2023-03-17T13:55:29.593" v="1325" actId="14100"/>
          <ac:picMkLst>
            <pc:docMk/>
            <pc:sldMk cId="563267127" sldId="264"/>
            <ac:picMk id="4" creationId="{EA11B8E3-7FCC-DADF-8ED7-D64EEAA6DC55}"/>
          </ac:picMkLst>
        </pc:picChg>
      </pc:sldChg>
      <pc:sldChg chg="addSp modSp new mod setBg">
        <pc:chgData name="BELAUD Benjamin" userId="S::benjamin.belaud.auditeur@lecnam.net::e3403001-be5a-42a7-872d-60b55194b261" providerId="AD" clId="Web-{E8BBD746-1DE0-83F9-A1A7-EB86F376F9A5}" dt="2023-03-17T14:05:09.663" v="1811"/>
        <pc:sldMkLst>
          <pc:docMk/>
          <pc:sldMk cId="983764813" sldId="265"/>
        </pc:sldMkLst>
        <pc:spChg chg="mod">
          <ac:chgData name="BELAUD Benjamin" userId="S::benjamin.belaud.auditeur@lecnam.net::e3403001-be5a-42a7-872d-60b55194b261" providerId="AD" clId="Web-{E8BBD746-1DE0-83F9-A1A7-EB86F376F9A5}" dt="2023-03-17T14:05:09.663" v="1811"/>
          <ac:spMkLst>
            <pc:docMk/>
            <pc:sldMk cId="983764813" sldId="265"/>
            <ac:spMk id="2" creationId="{868AB9CD-F652-4A83-ED3C-90136BDCFD18}"/>
          </ac:spMkLst>
        </pc:spChg>
        <pc:spChg chg="mod">
          <ac:chgData name="BELAUD Benjamin" userId="S::benjamin.belaud.auditeur@lecnam.net::e3403001-be5a-42a7-872d-60b55194b261" providerId="AD" clId="Web-{E8BBD746-1DE0-83F9-A1A7-EB86F376F9A5}" dt="2023-03-17T14:05:09.663" v="1811"/>
          <ac:spMkLst>
            <pc:docMk/>
            <pc:sldMk cId="983764813" sldId="265"/>
            <ac:spMk id="3" creationId="{A72D527E-BAFA-855D-CCBD-00741A1C414A}"/>
          </ac:spMkLst>
        </pc:spChg>
        <pc:spChg chg="add">
          <ac:chgData name="BELAUD Benjamin" userId="S::benjamin.belaud.auditeur@lecnam.net::e3403001-be5a-42a7-872d-60b55194b261" providerId="AD" clId="Web-{E8BBD746-1DE0-83F9-A1A7-EB86F376F9A5}" dt="2023-03-17T14:05:09.663" v="1811"/>
          <ac:spMkLst>
            <pc:docMk/>
            <pc:sldMk cId="983764813" sldId="265"/>
            <ac:spMk id="8" creationId="{603AE127-802C-459A-A612-DB85B67F0DC0}"/>
          </ac:spMkLst>
        </pc:spChg>
        <pc:spChg chg="add">
          <ac:chgData name="BELAUD Benjamin" userId="S::benjamin.belaud.auditeur@lecnam.net::e3403001-be5a-42a7-872d-60b55194b261" providerId="AD" clId="Web-{E8BBD746-1DE0-83F9-A1A7-EB86F376F9A5}" dt="2023-03-17T14:05:09.663" v="1811"/>
          <ac:spMkLst>
            <pc:docMk/>
            <pc:sldMk cId="983764813" sldId="265"/>
            <ac:spMk id="10" creationId="{9323D83D-50D6-4040-A58B-FCEA340F886A}"/>
          </ac:spMkLst>
        </pc:spChg>
        <pc:spChg chg="add">
          <ac:chgData name="BELAUD Benjamin" userId="S::benjamin.belaud.auditeur@lecnam.net::e3403001-be5a-42a7-872d-60b55194b261" providerId="AD" clId="Web-{E8BBD746-1DE0-83F9-A1A7-EB86F376F9A5}" dt="2023-03-17T14:05:09.663" v="1811"/>
          <ac:spMkLst>
            <pc:docMk/>
            <pc:sldMk cId="983764813" sldId="265"/>
            <ac:spMk id="14" creationId="{F10FD715-4DCE-4779-B634-EC78315EA213}"/>
          </ac:spMkLst>
        </pc:spChg>
        <pc:cxnChg chg="add">
          <ac:chgData name="BELAUD Benjamin" userId="S::benjamin.belaud.auditeur@lecnam.net::e3403001-be5a-42a7-872d-60b55194b261" providerId="AD" clId="Web-{E8BBD746-1DE0-83F9-A1A7-EB86F376F9A5}" dt="2023-03-17T14:05:09.663" v="1811"/>
          <ac:cxnSpMkLst>
            <pc:docMk/>
            <pc:sldMk cId="983764813" sldId="265"/>
            <ac:cxnSpMk id="12" creationId="{1A1FE6BB-DFB2-4080-9B5E-076EF5DDE67B}"/>
          </ac:cxnSpMkLst>
        </pc:cxnChg>
      </pc:sldChg>
    </pc:docChg>
  </pc:docChgLst>
  <pc:docChgLst>
    <pc:chgData name="Benjamin" userId="e3403001-be5a-42a7-872d-60b55194b261" providerId="ADAL" clId="{C90419FE-0FA3-4C87-BD23-4F49FBC94648}"/>
    <pc:docChg chg="custSel addSld modSld">
      <pc:chgData name="Benjamin" userId="e3403001-be5a-42a7-872d-60b55194b261" providerId="ADAL" clId="{C90419FE-0FA3-4C87-BD23-4F49FBC94648}" dt="2023-09-15T11:38:56.787" v="772" actId="20577"/>
      <pc:docMkLst>
        <pc:docMk/>
      </pc:docMkLst>
      <pc:sldChg chg="modSp mod">
        <pc:chgData name="Benjamin" userId="e3403001-be5a-42a7-872d-60b55194b261" providerId="ADAL" clId="{C90419FE-0FA3-4C87-BD23-4F49FBC94648}" dt="2023-09-15T08:54:52.020" v="14" actId="20577"/>
        <pc:sldMkLst>
          <pc:docMk/>
          <pc:sldMk cId="336852016" sldId="269"/>
        </pc:sldMkLst>
        <pc:spChg chg="mod">
          <ac:chgData name="Benjamin" userId="e3403001-be5a-42a7-872d-60b55194b261" providerId="ADAL" clId="{C90419FE-0FA3-4C87-BD23-4F49FBC94648}" dt="2023-09-15T08:54:52.020" v="14" actId="20577"/>
          <ac:spMkLst>
            <pc:docMk/>
            <pc:sldMk cId="336852016" sldId="269"/>
            <ac:spMk id="3" creationId="{3F8169AC-CA54-8C18-ED1C-E2F7DDA25EEE}"/>
          </ac:spMkLst>
        </pc:spChg>
      </pc:sldChg>
      <pc:sldChg chg="modSp new mod">
        <pc:chgData name="Benjamin" userId="e3403001-be5a-42a7-872d-60b55194b261" providerId="ADAL" clId="{C90419FE-0FA3-4C87-BD23-4F49FBC94648}" dt="2023-09-15T09:47:12.367" v="226" actId="20577"/>
        <pc:sldMkLst>
          <pc:docMk/>
          <pc:sldMk cId="1556922937" sldId="287"/>
        </pc:sldMkLst>
        <pc:spChg chg="mod">
          <ac:chgData name="Benjamin" userId="e3403001-be5a-42a7-872d-60b55194b261" providerId="ADAL" clId="{C90419FE-0FA3-4C87-BD23-4F49FBC94648}" dt="2023-09-15T09:27:35.048" v="31" actId="20577"/>
          <ac:spMkLst>
            <pc:docMk/>
            <pc:sldMk cId="1556922937" sldId="287"/>
            <ac:spMk id="2" creationId="{F04B29FF-EE9E-28D3-DB3F-10B70BC2C8C1}"/>
          </ac:spMkLst>
        </pc:spChg>
        <pc:spChg chg="mod">
          <ac:chgData name="Benjamin" userId="e3403001-be5a-42a7-872d-60b55194b261" providerId="ADAL" clId="{C90419FE-0FA3-4C87-BD23-4F49FBC94648}" dt="2023-09-15T09:47:12.367" v="226" actId="20577"/>
          <ac:spMkLst>
            <pc:docMk/>
            <pc:sldMk cId="1556922937" sldId="287"/>
            <ac:spMk id="3" creationId="{2370CC8D-E650-A83D-733A-28D596872594}"/>
          </ac:spMkLst>
        </pc:spChg>
      </pc:sldChg>
      <pc:sldChg chg="modSp new mod">
        <pc:chgData name="Benjamin" userId="e3403001-be5a-42a7-872d-60b55194b261" providerId="ADAL" clId="{C90419FE-0FA3-4C87-BD23-4F49FBC94648}" dt="2023-09-15T09:52:02.838" v="423" actId="20577"/>
        <pc:sldMkLst>
          <pc:docMk/>
          <pc:sldMk cId="2984220066" sldId="288"/>
        </pc:sldMkLst>
        <pc:spChg chg="mod">
          <ac:chgData name="Benjamin" userId="e3403001-be5a-42a7-872d-60b55194b261" providerId="ADAL" clId="{C90419FE-0FA3-4C87-BD23-4F49FBC94648}" dt="2023-09-15T09:50:54.965" v="255" actId="20577"/>
          <ac:spMkLst>
            <pc:docMk/>
            <pc:sldMk cId="2984220066" sldId="288"/>
            <ac:spMk id="2" creationId="{0D110200-240D-FEC5-A72A-6AE36FF01702}"/>
          </ac:spMkLst>
        </pc:spChg>
        <pc:spChg chg="mod">
          <ac:chgData name="Benjamin" userId="e3403001-be5a-42a7-872d-60b55194b261" providerId="ADAL" clId="{C90419FE-0FA3-4C87-BD23-4F49FBC94648}" dt="2023-09-15T09:52:02.838" v="423" actId="20577"/>
          <ac:spMkLst>
            <pc:docMk/>
            <pc:sldMk cId="2984220066" sldId="288"/>
            <ac:spMk id="3" creationId="{888FD937-A121-176A-B391-70480518F594}"/>
          </ac:spMkLst>
        </pc:spChg>
      </pc:sldChg>
      <pc:sldChg chg="modSp new mod">
        <pc:chgData name="Benjamin" userId="e3403001-be5a-42a7-872d-60b55194b261" providerId="ADAL" clId="{C90419FE-0FA3-4C87-BD23-4F49FBC94648}" dt="2023-09-15T11:14:25.786" v="575" actId="20577"/>
        <pc:sldMkLst>
          <pc:docMk/>
          <pc:sldMk cId="232903929" sldId="289"/>
        </pc:sldMkLst>
        <pc:spChg chg="mod">
          <ac:chgData name="Benjamin" userId="e3403001-be5a-42a7-872d-60b55194b261" providerId="ADAL" clId="{C90419FE-0FA3-4C87-BD23-4F49FBC94648}" dt="2023-09-15T11:13:36.142" v="434" actId="20577"/>
          <ac:spMkLst>
            <pc:docMk/>
            <pc:sldMk cId="232903929" sldId="289"/>
            <ac:spMk id="2" creationId="{FB9146B6-23D0-753C-93C7-C15F00F58FA3}"/>
          </ac:spMkLst>
        </pc:spChg>
        <pc:spChg chg="mod">
          <ac:chgData name="Benjamin" userId="e3403001-be5a-42a7-872d-60b55194b261" providerId="ADAL" clId="{C90419FE-0FA3-4C87-BD23-4F49FBC94648}" dt="2023-09-15T11:14:25.786" v="575" actId="20577"/>
          <ac:spMkLst>
            <pc:docMk/>
            <pc:sldMk cId="232903929" sldId="289"/>
            <ac:spMk id="3" creationId="{97D92122-EFFA-FFBC-FD86-5862292BBDD9}"/>
          </ac:spMkLst>
        </pc:spChg>
      </pc:sldChg>
      <pc:sldChg chg="modSp new mod">
        <pc:chgData name="Benjamin" userId="e3403001-be5a-42a7-872d-60b55194b261" providerId="ADAL" clId="{C90419FE-0FA3-4C87-BD23-4F49FBC94648}" dt="2023-09-15T11:38:56.787" v="772" actId="20577"/>
        <pc:sldMkLst>
          <pc:docMk/>
          <pc:sldMk cId="4116744341" sldId="290"/>
        </pc:sldMkLst>
        <pc:spChg chg="mod">
          <ac:chgData name="Benjamin" userId="e3403001-be5a-42a7-872d-60b55194b261" providerId="ADAL" clId="{C90419FE-0FA3-4C87-BD23-4F49FBC94648}" dt="2023-09-15T11:38:03.736" v="587" actId="20577"/>
          <ac:spMkLst>
            <pc:docMk/>
            <pc:sldMk cId="4116744341" sldId="290"/>
            <ac:spMk id="2" creationId="{FAFF4671-4B23-22F6-FDC7-7B375B7E77BD}"/>
          </ac:spMkLst>
        </pc:spChg>
        <pc:spChg chg="mod">
          <ac:chgData name="Benjamin" userId="e3403001-be5a-42a7-872d-60b55194b261" providerId="ADAL" clId="{C90419FE-0FA3-4C87-BD23-4F49FBC94648}" dt="2023-09-15T11:38:56.787" v="772" actId="20577"/>
          <ac:spMkLst>
            <pc:docMk/>
            <pc:sldMk cId="4116744341" sldId="290"/>
            <ac:spMk id="3" creationId="{01FAA41D-88CC-C876-4E8E-2C3EBC64F7EF}"/>
          </ac:spMkLst>
        </pc:spChg>
      </pc:sldChg>
    </pc:docChg>
  </pc:docChgLst>
  <pc:docChgLst>
    <pc:chgData clId="Web-{BC97CDFF-967C-44EE-B792-CC1C26A547D6}"/>
    <pc:docChg chg="modSld">
      <pc:chgData name="" userId="" providerId="" clId="Web-{BC97CDFF-967C-44EE-B792-CC1C26A547D6}" dt="2023-03-13T14:41:43.030" v="2" actId="20577"/>
      <pc:docMkLst>
        <pc:docMk/>
      </pc:docMkLst>
      <pc:sldChg chg="modSp">
        <pc:chgData name="" userId="" providerId="" clId="Web-{BC97CDFF-967C-44EE-B792-CC1C26A547D6}" dt="2023-03-13T14:41:43.030" v="2" actId="20577"/>
        <pc:sldMkLst>
          <pc:docMk/>
          <pc:sldMk cId="3784089036" sldId="256"/>
        </pc:sldMkLst>
        <pc:spChg chg="mod">
          <ac:chgData name="" userId="" providerId="" clId="Web-{BC97CDFF-967C-44EE-B792-CC1C26A547D6}" dt="2023-03-13T14:41:43.015" v="1" actId="20577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" userId="" providerId="" clId="Web-{BC97CDFF-967C-44EE-B792-CC1C26A547D6}" dt="2023-03-13T14:41:43.030" v="2" actId="20577"/>
          <ac:spMkLst>
            <pc:docMk/>
            <pc:sldMk cId="3784089036" sldId="256"/>
            <ac:spMk id="3" creationId="{00000000-0000-0000-0000-000000000000}"/>
          </ac:spMkLst>
        </pc:spChg>
      </pc:sldChg>
    </pc:docChg>
  </pc:docChgLst>
  <pc:docChgLst>
    <pc:chgData name="BELAUD Benjamin" userId="S::benjamin.belaud.auditeur@lecnam.net::e3403001-be5a-42a7-872d-60b55194b261" providerId="AD" clId="Web-{BC97CDFF-967C-44EE-B792-CC1C26A547D6}"/>
    <pc:docChg chg="addSld modSld addMainMaster delMainMaster">
      <pc:chgData name="BELAUD Benjamin" userId="S::benjamin.belaud.auditeur@lecnam.net::e3403001-be5a-42a7-872d-60b55194b261" providerId="AD" clId="Web-{BC97CDFF-967C-44EE-B792-CC1C26A547D6}" dt="2023-03-13T14:46:23.034" v="309" actId="20577"/>
      <pc:docMkLst>
        <pc:docMk/>
      </pc:docMkLst>
      <pc:sldChg chg="modSp mod modClrScheme chgLayout">
        <pc:chgData name="BELAUD Benjamin" userId="S::benjamin.belaud.auditeur@lecnam.net::e3403001-be5a-42a7-872d-60b55194b261" providerId="AD" clId="Web-{BC97CDFF-967C-44EE-B792-CC1C26A547D6}" dt="2023-03-13T14:42:01.999" v="6"/>
        <pc:sldMkLst>
          <pc:docMk/>
          <pc:sldMk cId="3784089036" sldId="256"/>
        </pc:sldMkLst>
        <pc:spChg chg="mod ord">
          <ac:chgData name="BELAUD Benjamin" userId="S::benjamin.belaud.auditeur@lecnam.net::e3403001-be5a-42a7-872d-60b55194b261" providerId="AD" clId="Web-{BC97CDFF-967C-44EE-B792-CC1C26A547D6}" dt="2023-03-13T14:42:01.999" v="6"/>
          <ac:spMkLst>
            <pc:docMk/>
            <pc:sldMk cId="3784089036" sldId="256"/>
            <ac:spMk id="2" creationId="{00000000-0000-0000-0000-000000000000}"/>
          </ac:spMkLst>
        </pc:spChg>
        <pc:spChg chg="mod ord">
          <ac:chgData name="BELAUD Benjamin" userId="S::benjamin.belaud.auditeur@lecnam.net::e3403001-be5a-42a7-872d-60b55194b261" providerId="AD" clId="Web-{BC97CDFF-967C-44EE-B792-CC1C26A547D6}" dt="2023-03-13T14:42:01.999" v="6"/>
          <ac:spMkLst>
            <pc:docMk/>
            <pc:sldMk cId="3784089036" sldId="256"/>
            <ac:spMk id="3" creationId="{00000000-0000-0000-0000-000000000000}"/>
          </ac:spMkLst>
        </pc:spChg>
      </pc:sldChg>
      <pc:sldChg chg="modSp new">
        <pc:chgData name="BELAUD Benjamin" userId="S::benjamin.belaud.auditeur@lecnam.net::e3403001-be5a-42a7-872d-60b55194b261" providerId="AD" clId="Web-{BC97CDFF-967C-44EE-B792-CC1C26A547D6}" dt="2023-03-13T14:46:23.034" v="309" actId="20577"/>
        <pc:sldMkLst>
          <pc:docMk/>
          <pc:sldMk cId="697003368" sldId="257"/>
        </pc:sldMkLst>
        <pc:spChg chg="mod">
          <ac:chgData name="BELAUD Benjamin" userId="S::benjamin.belaud.auditeur@lecnam.net::e3403001-be5a-42a7-872d-60b55194b261" providerId="AD" clId="Web-{BC97CDFF-967C-44EE-B792-CC1C26A547D6}" dt="2023-03-13T14:42:23.499" v="11" actId="20577"/>
          <ac:spMkLst>
            <pc:docMk/>
            <pc:sldMk cId="697003368" sldId="257"/>
            <ac:spMk id="2" creationId="{68777D88-5593-C07C-88E7-9350FD5F52BF}"/>
          </ac:spMkLst>
        </pc:spChg>
        <pc:spChg chg="mod">
          <ac:chgData name="BELAUD Benjamin" userId="S::benjamin.belaud.auditeur@lecnam.net::e3403001-be5a-42a7-872d-60b55194b261" providerId="AD" clId="Web-{BC97CDFF-967C-44EE-B792-CC1C26A547D6}" dt="2023-03-13T14:46:23.034" v="309" actId="20577"/>
          <ac:spMkLst>
            <pc:docMk/>
            <pc:sldMk cId="697003368" sldId="257"/>
            <ac:spMk id="3" creationId="{D6B8E80C-0710-6E5F-3199-2F95B01BD5BA}"/>
          </ac:spMkLst>
        </pc:spChg>
      </pc:sldChg>
      <pc:sldChg chg="new">
        <pc:chgData name="BELAUD Benjamin" userId="S::benjamin.belaud.auditeur@lecnam.net::e3403001-be5a-42a7-872d-60b55194b261" providerId="AD" clId="Web-{BC97CDFF-967C-44EE-B792-CC1C26A547D6}" dt="2023-03-13T14:45:15.736" v="212"/>
        <pc:sldMkLst>
          <pc:docMk/>
          <pc:sldMk cId="3167552876" sldId="258"/>
        </pc:sldMkLst>
      </pc:sldChg>
      <pc:sldMasterChg chg="del delSldLayout">
        <pc:chgData name="BELAUD Benjamin" userId="S::benjamin.belaud.auditeur@lecnam.net::e3403001-be5a-42a7-872d-60b55194b261" providerId="AD" clId="Web-{BC97CDFF-967C-44EE-B792-CC1C26A547D6}" dt="2023-03-13T14:41:59.515" v="5"/>
        <pc:sldMasterMkLst>
          <pc:docMk/>
          <pc:sldMasterMk cId="3071127875" sldId="2147483648"/>
        </pc:sldMasterMkLst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3310491181" sldId="2147483649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3841795644" sldId="2147483650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3466923455" sldId="2147483651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3747632232" sldId="2147483652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2611866596" sldId="2147483653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3395854097" sldId="2147483654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4040201302" sldId="2147483655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2706407263" sldId="2147483656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1610903340" sldId="2147483657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4172787210" sldId="2147483658"/>
          </pc:sldLayoutMkLst>
        </pc:sldLayoutChg>
        <pc:sldLayoutChg chg="del">
          <pc:chgData name="BELAUD Benjamin" userId="S::benjamin.belaud.auditeur@lecnam.net::e3403001-be5a-42a7-872d-60b55194b261" providerId="AD" clId="Web-{BC97CDFF-967C-44EE-B792-CC1C26A547D6}" dt="2023-03-13T14:41:59.515" v="5"/>
          <pc:sldLayoutMkLst>
            <pc:docMk/>
            <pc:sldMasterMk cId="3071127875" sldId="2147483648"/>
            <pc:sldLayoutMk cId="1902177510" sldId="2147483659"/>
          </pc:sldLayoutMkLst>
        </pc:sldLayoutChg>
      </pc:sldMasterChg>
      <pc:sldMasterChg chg="add del addSldLayout delSldLayout modSldLayout">
        <pc:chgData name="BELAUD Benjamin" userId="S::benjamin.belaud.auditeur@lecnam.net::e3403001-be5a-42a7-872d-60b55194b261" providerId="AD" clId="Web-{BC97CDFF-967C-44EE-B792-CC1C26A547D6}" dt="2023-03-13T14:42:01.999" v="6"/>
        <pc:sldMasterMkLst>
          <pc:docMk/>
          <pc:sldMasterMk cId="2997627873" sldId="2147483660"/>
        </pc:sldMasterMkLst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2268171317" sldId="2147483661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2452100999" sldId="2147483662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3114235561" sldId="2147483663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1699151237" sldId="2147483664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378698471" sldId="2147483665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2951096099" sldId="2147483666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3308024025" sldId="2147483667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1720643845" sldId="2147483668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1144744891" sldId="2147483669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1603893419" sldId="2147483670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1194999143" sldId="2147483671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3742195712" sldId="2147483672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1109084162" sldId="2147483673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2972985604" sldId="2147483674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273580105" sldId="2147483675"/>
          </pc:sldLayoutMkLst>
        </pc:sldLayoutChg>
        <pc:sldLayoutChg chg="add del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2997627873" sldId="2147483660"/>
            <pc:sldLayoutMk cId="13168809" sldId="2147483676"/>
          </pc:sldLayoutMkLst>
        </pc:sldLayoutChg>
      </pc:sldMasterChg>
      <pc:sldMasterChg chg="add addSldLayout modSldLayout">
        <pc:chgData name="BELAUD Benjamin" userId="S::benjamin.belaud.auditeur@lecnam.net::e3403001-be5a-42a7-872d-60b55194b261" providerId="AD" clId="Web-{BC97CDFF-967C-44EE-B792-CC1C26A547D6}" dt="2023-03-13T14:42:01.999" v="6"/>
        <pc:sldMasterMkLst>
          <pc:docMk/>
          <pc:sldMasterMk cId="1636329286" sldId="2147483677"/>
        </pc:sldMasterMkLst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1277915339" sldId="2147483678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2434515662" sldId="2147483679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4152659310" sldId="2147483680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2468195383" sldId="2147483681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2642878706" sldId="2147483682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2255745283" sldId="2147483683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2456552920" sldId="2147483684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2669048539" sldId="2147483685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2867794156" sldId="2147483686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885256412" sldId="2147483687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2598684018" sldId="2147483688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3239044273" sldId="2147483689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750304027" sldId="2147483690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232720094" sldId="2147483691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1342697503" sldId="2147483692"/>
          </pc:sldLayoutMkLst>
        </pc:sldLayoutChg>
        <pc:sldLayoutChg chg="add mod replId">
          <pc:chgData name="BELAUD Benjamin" userId="S::benjamin.belaud.auditeur@lecnam.net::e3403001-be5a-42a7-872d-60b55194b261" providerId="AD" clId="Web-{BC97CDFF-967C-44EE-B792-CC1C26A547D6}" dt="2023-03-13T14:42:01.999" v="6"/>
          <pc:sldLayoutMkLst>
            <pc:docMk/>
            <pc:sldMasterMk cId="1636329286" sldId="2147483677"/>
            <pc:sldLayoutMk cId="3158755380" sldId="2147483693"/>
          </pc:sldLayoutMkLst>
        </pc:sldLayoutChg>
      </pc:sldMasterChg>
    </pc:docChg>
  </pc:docChgLst>
  <pc:docChgLst>
    <pc:chgData name="BELAUD Benjamin" userId="e3403001-be5a-42a7-872d-60b55194b261" providerId="ADAL" clId="{8877AE00-47AF-4A2A-BB95-40FEC561B927}"/>
    <pc:docChg chg="undo custSel addSld delSld modSld">
      <pc:chgData name="BELAUD Benjamin" userId="e3403001-be5a-42a7-872d-60b55194b261" providerId="ADAL" clId="{8877AE00-47AF-4A2A-BB95-40FEC561B927}" dt="2023-05-17T08:35:28.443" v="5422" actId="20577"/>
      <pc:docMkLst>
        <pc:docMk/>
      </pc:docMkLst>
      <pc:sldChg chg="modNotesTx">
        <pc:chgData name="BELAUD Benjamin" userId="e3403001-be5a-42a7-872d-60b55194b261" providerId="ADAL" clId="{8877AE00-47AF-4A2A-BB95-40FEC561B927}" dt="2023-05-10T18:45:24.267" v="39" actId="20577"/>
        <pc:sldMkLst>
          <pc:docMk/>
          <pc:sldMk cId="696873447" sldId="270"/>
        </pc:sldMkLst>
      </pc:sldChg>
      <pc:sldChg chg="modSp new mod">
        <pc:chgData name="BELAUD Benjamin" userId="e3403001-be5a-42a7-872d-60b55194b261" providerId="ADAL" clId="{8877AE00-47AF-4A2A-BB95-40FEC561B927}" dt="2023-05-17T08:35:28.443" v="5422" actId="20577"/>
        <pc:sldMkLst>
          <pc:docMk/>
          <pc:sldMk cId="127713883" sldId="272"/>
        </pc:sldMkLst>
        <pc:spChg chg="mod">
          <ac:chgData name="BELAUD Benjamin" userId="e3403001-be5a-42a7-872d-60b55194b261" providerId="ADAL" clId="{8877AE00-47AF-4A2A-BB95-40FEC561B927}" dt="2023-05-10T18:46:00.798" v="98" actId="20577"/>
          <ac:spMkLst>
            <pc:docMk/>
            <pc:sldMk cId="127713883" sldId="272"/>
            <ac:spMk id="2" creationId="{C00D6FA6-30EA-BBFA-4608-0AC145424633}"/>
          </ac:spMkLst>
        </pc:spChg>
        <pc:spChg chg="mod">
          <ac:chgData name="BELAUD Benjamin" userId="e3403001-be5a-42a7-872d-60b55194b261" providerId="ADAL" clId="{8877AE00-47AF-4A2A-BB95-40FEC561B927}" dt="2023-05-17T08:35:28.443" v="5422" actId="20577"/>
          <ac:spMkLst>
            <pc:docMk/>
            <pc:sldMk cId="127713883" sldId="272"/>
            <ac:spMk id="3" creationId="{3FA43BD8-B9C3-9CD2-6843-A79D8ECFB3B6}"/>
          </ac:spMkLst>
        </pc:spChg>
      </pc:sldChg>
      <pc:sldChg chg="modSp new mod">
        <pc:chgData name="BELAUD Benjamin" userId="e3403001-be5a-42a7-872d-60b55194b261" providerId="ADAL" clId="{8877AE00-47AF-4A2A-BB95-40FEC561B927}" dt="2023-05-10T19:01:10.766" v="1074" actId="20577"/>
        <pc:sldMkLst>
          <pc:docMk/>
          <pc:sldMk cId="4076878804" sldId="273"/>
        </pc:sldMkLst>
        <pc:spChg chg="mod">
          <ac:chgData name="BELAUD Benjamin" userId="e3403001-be5a-42a7-872d-60b55194b261" providerId="ADAL" clId="{8877AE00-47AF-4A2A-BB95-40FEC561B927}" dt="2023-05-10T18:56:53.991" v="841" actId="20577"/>
          <ac:spMkLst>
            <pc:docMk/>
            <pc:sldMk cId="4076878804" sldId="273"/>
            <ac:spMk id="2" creationId="{D6625505-D61F-8ADA-3661-2F8CE4E2FC7D}"/>
          </ac:spMkLst>
        </pc:spChg>
        <pc:spChg chg="mod">
          <ac:chgData name="BELAUD Benjamin" userId="e3403001-be5a-42a7-872d-60b55194b261" providerId="ADAL" clId="{8877AE00-47AF-4A2A-BB95-40FEC561B927}" dt="2023-05-10T19:01:10.766" v="1074" actId="20577"/>
          <ac:spMkLst>
            <pc:docMk/>
            <pc:sldMk cId="4076878804" sldId="273"/>
            <ac:spMk id="3" creationId="{8EAA47A9-A65E-4F98-8F47-0B421EB8C9CB}"/>
          </ac:spMkLst>
        </pc:spChg>
      </pc:sldChg>
      <pc:sldChg chg="addSp delSp modSp new mod modNotesTx">
        <pc:chgData name="BELAUD Benjamin" userId="e3403001-be5a-42a7-872d-60b55194b261" providerId="ADAL" clId="{8877AE00-47AF-4A2A-BB95-40FEC561B927}" dt="2023-05-10T19:26:25.245" v="1883" actId="1076"/>
        <pc:sldMkLst>
          <pc:docMk/>
          <pc:sldMk cId="1479447648" sldId="274"/>
        </pc:sldMkLst>
        <pc:spChg chg="mod">
          <ac:chgData name="BELAUD Benjamin" userId="e3403001-be5a-42a7-872d-60b55194b261" providerId="ADAL" clId="{8877AE00-47AF-4A2A-BB95-40FEC561B927}" dt="2023-05-10T19:16:04.656" v="1556" actId="20577"/>
          <ac:spMkLst>
            <pc:docMk/>
            <pc:sldMk cId="1479447648" sldId="274"/>
            <ac:spMk id="2" creationId="{AEB73441-17BD-BBDD-9422-1C2D4C3DB71C}"/>
          </ac:spMkLst>
        </pc:spChg>
        <pc:spChg chg="mod">
          <ac:chgData name="BELAUD Benjamin" userId="e3403001-be5a-42a7-872d-60b55194b261" providerId="ADAL" clId="{8877AE00-47AF-4A2A-BB95-40FEC561B927}" dt="2023-05-10T19:20:29.264" v="1872" actId="20577"/>
          <ac:spMkLst>
            <pc:docMk/>
            <pc:sldMk cId="1479447648" sldId="274"/>
            <ac:spMk id="3" creationId="{A0B8BA9C-4147-DC3B-5CBD-527AC7814F66}"/>
          </ac:spMkLst>
        </pc:spChg>
        <pc:picChg chg="add mod">
          <ac:chgData name="BELAUD Benjamin" userId="e3403001-be5a-42a7-872d-60b55194b261" providerId="ADAL" clId="{8877AE00-47AF-4A2A-BB95-40FEC561B927}" dt="2023-05-10T19:11:22.092" v="1418" actId="1076"/>
          <ac:picMkLst>
            <pc:docMk/>
            <pc:sldMk cId="1479447648" sldId="274"/>
            <ac:picMk id="5" creationId="{4A09E1DC-E3A2-5EE5-FEA6-266527340B72}"/>
          </ac:picMkLst>
        </pc:picChg>
        <pc:picChg chg="add del mod">
          <ac:chgData name="BELAUD Benjamin" userId="e3403001-be5a-42a7-872d-60b55194b261" providerId="ADAL" clId="{8877AE00-47AF-4A2A-BB95-40FEC561B927}" dt="2023-05-10T19:26:12.364" v="1881" actId="478"/>
          <ac:picMkLst>
            <pc:docMk/>
            <pc:sldMk cId="1479447648" sldId="274"/>
            <ac:picMk id="9" creationId="{4466963E-7350-C639-C6CA-504EA9816007}"/>
          </ac:picMkLst>
        </pc:picChg>
        <pc:picChg chg="add mod">
          <ac:chgData name="BELAUD Benjamin" userId="e3403001-be5a-42a7-872d-60b55194b261" providerId="ADAL" clId="{8877AE00-47AF-4A2A-BB95-40FEC561B927}" dt="2023-05-10T19:26:25.245" v="1883" actId="1076"/>
          <ac:picMkLst>
            <pc:docMk/>
            <pc:sldMk cId="1479447648" sldId="274"/>
            <ac:picMk id="11" creationId="{ED2C4D67-D3F6-F763-F44E-976444ACF206}"/>
          </ac:picMkLst>
        </pc:picChg>
        <pc:cxnChg chg="add del">
          <ac:chgData name="BELAUD Benjamin" userId="e3403001-be5a-42a7-872d-60b55194b261" providerId="ADAL" clId="{8877AE00-47AF-4A2A-BB95-40FEC561B927}" dt="2023-05-10T19:13:39.690" v="1478" actId="478"/>
          <ac:cxnSpMkLst>
            <pc:docMk/>
            <pc:sldMk cId="1479447648" sldId="274"/>
            <ac:cxnSpMk id="7" creationId="{AA1D8EB7-7607-2807-37D4-BA8175D9A408}"/>
          </ac:cxnSpMkLst>
        </pc:cxnChg>
      </pc:sldChg>
      <pc:sldChg chg="addSp modSp new mod">
        <pc:chgData name="BELAUD Benjamin" userId="e3403001-be5a-42a7-872d-60b55194b261" providerId="ADAL" clId="{8877AE00-47AF-4A2A-BB95-40FEC561B927}" dt="2023-05-10T19:08:15.342" v="1412" actId="1076"/>
        <pc:sldMkLst>
          <pc:docMk/>
          <pc:sldMk cId="502485467" sldId="275"/>
        </pc:sldMkLst>
        <pc:spChg chg="mod">
          <ac:chgData name="BELAUD Benjamin" userId="e3403001-be5a-42a7-872d-60b55194b261" providerId="ADAL" clId="{8877AE00-47AF-4A2A-BB95-40FEC561B927}" dt="2023-05-10T19:06:37.051" v="1328" actId="20577"/>
          <ac:spMkLst>
            <pc:docMk/>
            <pc:sldMk cId="502485467" sldId="275"/>
            <ac:spMk id="2" creationId="{40B445D8-A5BA-C438-F0FD-4F1CA841E018}"/>
          </ac:spMkLst>
        </pc:spChg>
        <pc:spChg chg="mod">
          <ac:chgData name="BELAUD Benjamin" userId="e3403001-be5a-42a7-872d-60b55194b261" providerId="ADAL" clId="{8877AE00-47AF-4A2A-BB95-40FEC561B927}" dt="2023-05-10T19:07:03.255" v="1402" actId="20577"/>
          <ac:spMkLst>
            <pc:docMk/>
            <pc:sldMk cId="502485467" sldId="275"/>
            <ac:spMk id="3" creationId="{36DFE022-A3C6-B780-2105-4A30C90A9254}"/>
          </ac:spMkLst>
        </pc:spChg>
        <pc:picChg chg="add mod">
          <ac:chgData name="BELAUD Benjamin" userId="e3403001-be5a-42a7-872d-60b55194b261" providerId="ADAL" clId="{8877AE00-47AF-4A2A-BB95-40FEC561B927}" dt="2023-05-10T19:08:15.342" v="1412" actId="1076"/>
          <ac:picMkLst>
            <pc:docMk/>
            <pc:sldMk cId="502485467" sldId="275"/>
            <ac:picMk id="5" creationId="{4FAC303D-EA91-5230-771E-2708CF92E0BB}"/>
          </ac:picMkLst>
        </pc:picChg>
      </pc:sldChg>
      <pc:sldChg chg="addSp delSp modSp new mod">
        <pc:chgData name="BELAUD Benjamin" userId="e3403001-be5a-42a7-872d-60b55194b261" providerId="ADAL" clId="{8877AE00-47AF-4A2A-BB95-40FEC561B927}" dt="2023-05-10T19:36:44.090" v="2182" actId="14100"/>
        <pc:sldMkLst>
          <pc:docMk/>
          <pc:sldMk cId="2056417236" sldId="276"/>
        </pc:sldMkLst>
        <pc:spChg chg="mod">
          <ac:chgData name="BELAUD Benjamin" userId="e3403001-be5a-42a7-872d-60b55194b261" providerId="ADAL" clId="{8877AE00-47AF-4A2A-BB95-40FEC561B927}" dt="2023-05-10T19:27:35.209" v="1910" actId="20577"/>
          <ac:spMkLst>
            <pc:docMk/>
            <pc:sldMk cId="2056417236" sldId="276"/>
            <ac:spMk id="2" creationId="{2C943E39-715A-989B-EA3D-8F6D9EAE7F3E}"/>
          </ac:spMkLst>
        </pc:spChg>
        <pc:spChg chg="mod">
          <ac:chgData name="BELAUD Benjamin" userId="e3403001-be5a-42a7-872d-60b55194b261" providerId="ADAL" clId="{8877AE00-47AF-4A2A-BB95-40FEC561B927}" dt="2023-05-10T19:35:16.066" v="2175" actId="20577"/>
          <ac:spMkLst>
            <pc:docMk/>
            <pc:sldMk cId="2056417236" sldId="276"/>
            <ac:spMk id="3" creationId="{5838E819-C8C4-7DAB-5046-AED8D143D0CF}"/>
          </ac:spMkLst>
        </pc:spChg>
        <pc:picChg chg="add mod">
          <ac:chgData name="BELAUD Benjamin" userId="e3403001-be5a-42a7-872d-60b55194b261" providerId="ADAL" clId="{8877AE00-47AF-4A2A-BB95-40FEC561B927}" dt="2023-05-10T19:33:23.633" v="2099" actId="14100"/>
          <ac:picMkLst>
            <pc:docMk/>
            <pc:sldMk cId="2056417236" sldId="276"/>
            <ac:picMk id="5" creationId="{1992AEF4-85FF-5395-8313-C3B11D481CE0}"/>
          </ac:picMkLst>
        </pc:picChg>
        <pc:picChg chg="add del mod">
          <ac:chgData name="BELAUD Benjamin" userId="e3403001-be5a-42a7-872d-60b55194b261" providerId="ADAL" clId="{8877AE00-47AF-4A2A-BB95-40FEC561B927}" dt="2023-05-10T19:36:40.845" v="2180" actId="478"/>
          <ac:picMkLst>
            <pc:docMk/>
            <pc:sldMk cId="2056417236" sldId="276"/>
            <ac:picMk id="7" creationId="{B87F7F62-9E61-F770-311B-88801668E3A9}"/>
          </ac:picMkLst>
        </pc:picChg>
        <pc:picChg chg="add mod">
          <ac:chgData name="BELAUD Benjamin" userId="e3403001-be5a-42a7-872d-60b55194b261" providerId="ADAL" clId="{8877AE00-47AF-4A2A-BB95-40FEC561B927}" dt="2023-05-10T19:36:44.090" v="2182" actId="14100"/>
          <ac:picMkLst>
            <pc:docMk/>
            <pc:sldMk cId="2056417236" sldId="276"/>
            <ac:picMk id="9" creationId="{B4D93C50-960E-F3BF-38BB-9CF9FD565313}"/>
          </ac:picMkLst>
        </pc:picChg>
      </pc:sldChg>
      <pc:sldChg chg="addSp modSp new mod">
        <pc:chgData name="BELAUD Benjamin" userId="e3403001-be5a-42a7-872d-60b55194b261" providerId="ADAL" clId="{8877AE00-47AF-4A2A-BB95-40FEC561B927}" dt="2023-05-10T19:42:31.794" v="2482" actId="20577"/>
        <pc:sldMkLst>
          <pc:docMk/>
          <pc:sldMk cId="2856473465" sldId="277"/>
        </pc:sldMkLst>
        <pc:spChg chg="mod">
          <ac:chgData name="BELAUD Benjamin" userId="e3403001-be5a-42a7-872d-60b55194b261" providerId="ADAL" clId="{8877AE00-47AF-4A2A-BB95-40FEC561B927}" dt="2023-05-10T19:37:39.200" v="2226" actId="20577"/>
          <ac:spMkLst>
            <pc:docMk/>
            <pc:sldMk cId="2856473465" sldId="277"/>
            <ac:spMk id="2" creationId="{3C8D8384-44F9-A003-0C3B-A277C0910514}"/>
          </ac:spMkLst>
        </pc:spChg>
        <pc:spChg chg="mod">
          <ac:chgData name="BELAUD Benjamin" userId="e3403001-be5a-42a7-872d-60b55194b261" providerId="ADAL" clId="{8877AE00-47AF-4A2A-BB95-40FEC561B927}" dt="2023-05-10T19:42:31.794" v="2482" actId="20577"/>
          <ac:spMkLst>
            <pc:docMk/>
            <pc:sldMk cId="2856473465" sldId="277"/>
            <ac:spMk id="3" creationId="{2B1467C0-B053-E553-3047-B50B1E5A9B86}"/>
          </ac:spMkLst>
        </pc:spChg>
        <pc:picChg chg="add mod">
          <ac:chgData name="BELAUD Benjamin" userId="e3403001-be5a-42a7-872d-60b55194b261" providerId="ADAL" clId="{8877AE00-47AF-4A2A-BB95-40FEC561B927}" dt="2023-05-10T19:38:46.727" v="2319" actId="1076"/>
          <ac:picMkLst>
            <pc:docMk/>
            <pc:sldMk cId="2856473465" sldId="277"/>
            <ac:picMk id="5" creationId="{C56D79EE-2BC2-A67B-1117-D2ABFFFA3AF1}"/>
          </ac:picMkLst>
        </pc:picChg>
      </pc:sldChg>
      <pc:sldChg chg="addSp modSp new mod">
        <pc:chgData name="BELAUD Benjamin" userId="e3403001-be5a-42a7-872d-60b55194b261" providerId="ADAL" clId="{8877AE00-47AF-4A2A-BB95-40FEC561B927}" dt="2023-05-10T20:07:44.709" v="3186" actId="1076"/>
        <pc:sldMkLst>
          <pc:docMk/>
          <pc:sldMk cId="102732993" sldId="278"/>
        </pc:sldMkLst>
        <pc:spChg chg="mod">
          <ac:chgData name="BELAUD Benjamin" userId="e3403001-be5a-42a7-872d-60b55194b261" providerId="ADAL" clId="{8877AE00-47AF-4A2A-BB95-40FEC561B927}" dt="2023-05-10T19:42:45.065" v="2504" actId="20577"/>
          <ac:spMkLst>
            <pc:docMk/>
            <pc:sldMk cId="102732993" sldId="278"/>
            <ac:spMk id="2" creationId="{B8DFFC7B-9F5C-1517-A692-DACBF56020BA}"/>
          </ac:spMkLst>
        </pc:spChg>
        <pc:spChg chg="mod">
          <ac:chgData name="BELAUD Benjamin" userId="e3403001-be5a-42a7-872d-60b55194b261" providerId="ADAL" clId="{8877AE00-47AF-4A2A-BB95-40FEC561B927}" dt="2023-05-10T20:00:12.017" v="3070" actId="20577"/>
          <ac:spMkLst>
            <pc:docMk/>
            <pc:sldMk cId="102732993" sldId="278"/>
            <ac:spMk id="3" creationId="{AC5A7FDA-AB75-F083-8893-44A6BF2EB82B}"/>
          </ac:spMkLst>
        </pc:spChg>
        <pc:picChg chg="add mod">
          <ac:chgData name="BELAUD Benjamin" userId="e3403001-be5a-42a7-872d-60b55194b261" providerId="ADAL" clId="{8877AE00-47AF-4A2A-BB95-40FEC561B927}" dt="2023-05-10T20:06:55.140" v="3184" actId="1076"/>
          <ac:picMkLst>
            <pc:docMk/>
            <pc:sldMk cId="102732993" sldId="278"/>
            <ac:picMk id="5" creationId="{4427036B-F862-45CA-64C8-110EEC810651}"/>
          </ac:picMkLst>
        </pc:picChg>
        <pc:picChg chg="add mod">
          <ac:chgData name="BELAUD Benjamin" userId="e3403001-be5a-42a7-872d-60b55194b261" providerId="ADAL" clId="{8877AE00-47AF-4A2A-BB95-40FEC561B927}" dt="2023-05-10T20:03:49.236" v="3072" actId="1076"/>
          <ac:picMkLst>
            <pc:docMk/>
            <pc:sldMk cId="102732993" sldId="278"/>
            <ac:picMk id="7" creationId="{A9C748AD-2659-BFA2-D4BD-FC834944476E}"/>
          </ac:picMkLst>
        </pc:picChg>
        <pc:picChg chg="add mod">
          <ac:chgData name="BELAUD Benjamin" userId="e3403001-be5a-42a7-872d-60b55194b261" providerId="ADAL" clId="{8877AE00-47AF-4A2A-BB95-40FEC561B927}" dt="2023-05-10T20:07:44.709" v="3186" actId="1076"/>
          <ac:picMkLst>
            <pc:docMk/>
            <pc:sldMk cId="102732993" sldId="278"/>
            <ac:picMk id="9" creationId="{F6EB08DF-E110-2F39-804F-38AFE15528AC}"/>
          </ac:picMkLst>
        </pc:picChg>
      </pc:sldChg>
      <pc:sldChg chg="addSp modSp new mod">
        <pc:chgData name="BELAUD Benjamin" userId="e3403001-be5a-42a7-872d-60b55194b261" providerId="ADAL" clId="{8877AE00-47AF-4A2A-BB95-40FEC561B927}" dt="2023-05-10T19:58:22.369" v="2952" actId="14100"/>
        <pc:sldMkLst>
          <pc:docMk/>
          <pc:sldMk cId="3296134254" sldId="279"/>
        </pc:sldMkLst>
        <pc:spChg chg="mod">
          <ac:chgData name="BELAUD Benjamin" userId="e3403001-be5a-42a7-872d-60b55194b261" providerId="ADAL" clId="{8877AE00-47AF-4A2A-BB95-40FEC561B927}" dt="2023-05-10T19:57:08.915" v="2784" actId="20577"/>
          <ac:spMkLst>
            <pc:docMk/>
            <pc:sldMk cId="3296134254" sldId="279"/>
            <ac:spMk id="2" creationId="{337AC972-83AD-A084-400D-9DF4E7085A0A}"/>
          </ac:spMkLst>
        </pc:spChg>
        <pc:spChg chg="mod">
          <ac:chgData name="BELAUD Benjamin" userId="e3403001-be5a-42a7-872d-60b55194b261" providerId="ADAL" clId="{8877AE00-47AF-4A2A-BB95-40FEC561B927}" dt="2023-05-10T19:58:10.038" v="2949" actId="20577"/>
          <ac:spMkLst>
            <pc:docMk/>
            <pc:sldMk cId="3296134254" sldId="279"/>
            <ac:spMk id="3" creationId="{8CC9C6D9-D3C2-A1F5-3C08-AED432446706}"/>
          </ac:spMkLst>
        </pc:spChg>
        <pc:picChg chg="add mod">
          <ac:chgData name="BELAUD Benjamin" userId="e3403001-be5a-42a7-872d-60b55194b261" providerId="ADAL" clId="{8877AE00-47AF-4A2A-BB95-40FEC561B927}" dt="2023-05-10T19:58:22.369" v="2952" actId="14100"/>
          <ac:picMkLst>
            <pc:docMk/>
            <pc:sldMk cId="3296134254" sldId="279"/>
            <ac:picMk id="5" creationId="{CF470E77-4A03-44A3-0EFE-DF7C4605C971}"/>
          </ac:picMkLst>
        </pc:picChg>
      </pc:sldChg>
      <pc:sldChg chg="addSp modSp new mod">
        <pc:chgData name="BELAUD Benjamin" userId="e3403001-be5a-42a7-872d-60b55194b261" providerId="ADAL" clId="{8877AE00-47AF-4A2A-BB95-40FEC561B927}" dt="2023-05-10T20:10:13.441" v="3371" actId="5793"/>
        <pc:sldMkLst>
          <pc:docMk/>
          <pc:sldMk cId="1821029820" sldId="280"/>
        </pc:sldMkLst>
        <pc:spChg chg="mod">
          <ac:chgData name="BELAUD Benjamin" userId="e3403001-be5a-42a7-872d-60b55194b261" providerId="ADAL" clId="{8877AE00-47AF-4A2A-BB95-40FEC561B927}" dt="2023-05-10T19:58:00.337" v="2927" actId="20577"/>
          <ac:spMkLst>
            <pc:docMk/>
            <pc:sldMk cId="1821029820" sldId="280"/>
            <ac:spMk id="2" creationId="{A4F55D5C-5F38-6813-ADCF-A10B87A18126}"/>
          </ac:spMkLst>
        </pc:spChg>
        <pc:spChg chg="mod">
          <ac:chgData name="BELAUD Benjamin" userId="e3403001-be5a-42a7-872d-60b55194b261" providerId="ADAL" clId="{8877AE00-47AF-4A2A-BB95-40FEC561B927}" dt="2023-05-10T20:10:13.441" v="3371" actId="5793"/>
          <ac:spMkLst>
            <pc:docMk/>
            <pc:sldMk cId="1821029820" sldId="280"/>
            <ac:spMk id="3" creationId="{CA10FF72-2A93-E009-B7EB-5E646673537F}"/>
          </ac:spMkLst>
        </pc:spChg>
        <pc:picChg chg="add mod">
          <ac:chgData name="BELAUD Benjamin" userId="e3403001-be5a-42a7-872d-60b55194b261" providerId="ADAL" clId="{8877AE00-47AF-4A2A-BB95-40FEC561B927}" dt="2023-05-10T20:04:38.380" v="3086" actId="1076"/>
          <ac:picMkLst>
            <pc:docMk/>
            <pc:sldMk cId="1821029820" sldId="280"/>
            <ac:picMk id="5" creationId="{13F0C4B4-6AB3-F55E-0A09-45F5FDD3B2CD}"/>
          </ac:picMkLst>
        </pc:picChg>
        <pc:picChg chg="add mod">
          <ac:chgData name="BELAUD Benjamin" userId="e3403001-be5a-42a7-872d-60b55194b261" providerId="ADAL" clId="{8877AE00-47AF-4A2A-BB95-40FEC561B927}" dt="2023-05-10T20:05:53.183" v="3089" actId="1076"/>
          <ac:picMkLst>
            <pc:docMk/>
            <pc:sldMk cId="1821029820" sldId="280"/>
            <ac:picMk id="7" creationId="{142D4774-384B-22D1-76A3-4AD90D4B591C}"/>
          </ac:picMkLst>
        </pc:picChg>
      </pc:sldChg>
      <pc:sldChg chg="addSp delSp modSp new mod">
        <pc:chgData name="BELAUD Benjamin" userId="e3403001-be5a-42a7-872d-60b55194b261" providerId="ADAL" clId="{8877AE00-47AF-4A2A-BB95-40FEC561B927}" dt="2023-05-10T20:17:18.281" v="3522" actId="14100"/>
        <pc:sldMkLst>
          <pc:docMk/>
          <pc:sldMk cId="2120321592" sldId="281"/>
        </pc:sldMkLst>
        <pc:spChg chg="mod">
          <ac:chgData name="BELAUD Benjamin" userId="e3403001-be5a-42a7-872d-60b55194b261" providerId="ADAL" clId="{8877AE00-47AF-4A2A-BB95-40FEC561B927}" dt="2023-05-10T20:12:11.988" v="3397" actId="20577"/>
          <ac:spMkLst>
            <pc:docMk/>
            <pc:sldMk cId="2120321592" sldId="281"/>
            <ac:spMk id="2" creationId="{E7AF2CB7-DC1F-AE6F-F5C0-A1B20DF77156}"/>
          </ac:spMkLst>
        </pc:spChg>
        <pc:spChg chg="mod">
          <ac:chgData name="BELAUD Benjamin" userId="e3403001-be5a-42a7-872d-60b55194b261" providerId="ADAL" clId="{8877AE00-47AF-4A2A-BB95-40FEC561B927}" dt="2023-05-10T20:16:34.224" v="3517" actId="20577"/>
          <ac:spMkLst>
            <pc:docMk/>
            <pc:sldMk cId="2120321592" sldId="281"/>
            <ac:spMk id="3" creationId="{135D26C2-25BE-E5E8-F282-1B4446A7155C}"/>
          </ac:spMkLst>
        </pc:spChg>
        <pc:picChg chg="add del mod">
          <ac:chgData name="BELAUD Benjamin" userId="e3403001-be5a-42a7-872d-60b55194b261" providerId="ADAL" clId="{8877AE00-47AF-4A2A-BB95-40FEC561B927}" dt="2023-05-10T20:17:09.793" v="3518" actId="478"/>
          <ac:picMkLst>
            <pc:docMk/>
            <pc:sldMk cId="2120321592" sldId="281"/>
            <ac:picMk id="5" creationId="{E3338BDF-C365-2B2D-FEEA-F96730280E10}"/>
          </ac:picMkLst>
        </pc:picChg>
        <pc:picChg chg="add mod">
          <ac:chgData name="BELAUD Benjamin" userId="e3403001-be5a-42a7-872d-60b55194b261" providerId="ADAL" clId="{8877AE00-47AF-4A2A-BB95-40FEC561B927}" dt="2023-05-10T20:17:18.281" v="3522" actId="14100"/>
          <ac:picMkLst>
            <pc:docMk/>
            <pc:sldMk cId="2120321592" sldId="281"/>
            <ac:picMk id="7" creationId="{88F5F733-5640-8E84-2190-5BC8E2300ECA}"/>
          </ac:picMkLst>
        </pc:picChg>
      </pc:sldChg>
      <pc:sldChg chg="modSp new del mod">
        <pc:chgData name="BELAUD Benjamin" userId="e3403001-be5a-42a7-872d-60b55194b261" providerId="ADAL" clId="{8877AE00-47AF-4A2A-BB95-40FEC561B927}" dt="2023-05-10T20:18:27.264" v="3633" actId="47"/>
        <pc:sldMkLst>
          <pc:docMk/>
          <pc:sldMk cId="2475343441" sldId="282"/>
        </pc:sldMkLst>
        <pc:spChg chg="mod">
          <ac:chgData name="BELAUD Benjamin" userId="e3403001-be5a-42a7-872d-60b55194b261" providerId="ADAL" clId="{8877AE00-47AF-4A2A-BB95-40FEC561B927}" dt="2023-05-10T20:18:03.306" v="3602" actId="20577"/>
          <ac:spMkLst>
            <pc:docMk/>
            <pc:sldMk cId="2475343441" sldId="282"/>
            <ac:spMk id="2" creationId="{D77795FA-8C23-99AF-AB29-BFBC69D11829}"/>
          </ac:spMkLst>
        </pc:spChg>
        <pc:spChg chg="mod">
          <ac:chgData name="BELAUD Benjamin" userId="e3403001-be5a-42a7-872d-60b55194b261" providerId="ADAL" clId="{8877AE00-47AF-4A2A-BB95-40FEC561B927}" dt="2023-05-10T20:18:16.109" v="3631" actId="20577"/>
          <ac:spMkLst>
            <pc:docMk/>
            <pc:sldMk cId="2475343441" sldId="282"/>
            <ac:spMk id="3" creationId="{B98CE371-ADFD-200B-E283-3FB9C0E49CB1}"/>
          </ac:spMkLst>
        </pc:spChg>
      </pc:sldChg>
      <pc:sldChg chg="addSp modSp new mod">
        <pc:chgData name="BELAUD Benjamin" userId="e3403001-be5a-42a7-872d-60b55194b261" providerId="ADAL" clId="{8877AE00-47AF-4A2A-BB95-40FEC561B927}" dt="2023-05-10T20:20:10.130" v="3890" actId="1076"/>
        <pc:sldMkLst>
          <pc:docMk/>
          <pc:sldMk cId="549379475" sldId="283"/>
        </pc:sldMkLst>
        <pc:spChg chg="mod">
          <ac:chgData name="BELAUD Benjamin" userId="e3403001-be5a-42a7-872d-60b55194b261" providerId="ADAL" clId="{8877AE00-47AF-4A2A-BB95-40FEC561B927}" dt="2023-05-10T20:18:33.419" v="3646" actId="20577"/>
          <ac:spMkLst>
            <pc:docMk/>
            <pc:sldMk cId="549379475" sldId="283"/>
            <ac:spMk id="2" creationId="{C6EDA1A6-A058-3581-C302-32ED5F45680E}"/>
          </ac:spMkLst>
        </pc:spChg>
        <pc:spChg chg="mod">
          <ac:chgData name="BELAUD Benjamin" userId="e3403001-be5a-42a7-872d-60b55194b261" providerId="ADAL" clId="{8877AE00-47AF-4A2A-BB95-40FEC561B927}" dt="2023-05-10T20:19:29.707" v="3884" actId="313"/>
          <ac:spMkLst>
            <pc:docMk/>
            <pc:sldMk cId="549379475" sldId="283"/>
            <ac:spMk id="3" creationId="{3BF61BC4-06CA-A69F-4490-A11AE062A297}"/>
          </ac:spMkLst>
        </pc:spChg>
        <pc:picChg chg="add mod">
          <ac:chgData name="BELAUD Benjamin" userId="e3403001-be5a-42a7-872d-60b55194b261" providerId="ADAL" clId="{8877AE00-47AF-4A2A-BB95-40FEC561B927}" dt="2023-05-10T20:20:10.130" v="3890" actId="1076"/>
          <ac:picMkLst>
            <pc:docMk/>
            <pc:sldMk cId="549379475" sldId="283"/>
            <ac:picMk id="5" creationId="{DCEF97ED-E00D-BF4C-F70A-A561F2707008}"/>
          </ac:picMkLst>
        </pc:picChg>
      </pc:sldChg>
      <pc:sldChg chg="addSp delSp modSp new mod">
        <pc:chgData name="BELAUD Benjamin" userId="e3403001-be5a-42a7-872d-60b55194b261" providerId="ADAL" clId="{8877AE00-47AF-4A2A-BB95-40FEC561B927}" dt="2023-05-11T18:02:32.776" v="4865" actId="20577"/>
        <pc:sldMkLst>
          <pc:docMk/>
          <pc:sldMk cId="1827052346" sldId="284"/>
        </pc:sldMkLst>
        <pc:spChg chg="mod">
          <ac:chgData name="BELAUD Benjamin" userId="e3403001-be5a-42a7-872d-60b55194b261" providerId="ADAL" clId="{8877AE00-47AF-4A2A-BB95-40FEC561B927}" dt="2023-05-10T20:22:03.726" v="3900" actId="20577"/>
          <ac:spMkLst>
            <pc:docMk/>
            <pc:sldMk cId="1827052346" sldId="284"/>
            <ac:spMk id="2" creationId="{04BE215D-8165-871F-0B36-88F8F2D48543}"/>
          </ac:spMkLst>
        </pc:spChg>
        <pc:spChg chg="mod">
          <ac:chgData name="BELAUD Benjamin" userId="e3403001-be5a-42a7-872d-60b55194b261" providerId="ADAL" clId="{8877AE00-47AF-4A2A-BB95-40FEC561B927}" dt="2023-05-11T18:02:32.776" v="4865" actId="20577"/>
          <ac:spMkLst>
            <pc:docMk/>
            <pc:sldMk cId="1827052346" sldId="284"/>
            <ac:spMk id="3" creationId="{9CE5E8A2-E5BF-EA4B-9E97-C5D2B6CD2CCB}"/>
          </ac:spMkLst>
        </pc:spChg>
        <pc:picChg chg="add mod">
          <ac:chgData name="BELAUD Benjamin" userId="e3403001-be5a-42a7-872d-60b55194b261" providerId="ADAL" clId="{8877AE00-47AF-4A2A-BB95-40FEC561B927}" dt="2023-05-11T17:52:02.743" v="4307" actId="1076"/>
          <ac:picMkLst>
            <pc:docMk/>
            <pc:sldMk cId="1827052346" sldId="284"/>
            <ac:picMk id="5" creationId="{866A282E-CCA7-8D4E-C30D-FF56AEDDE682}"/>
          </ac:picMkLst>
        </pc:picChg>
        <pc:picChg chg="add del mod">
          <ac:chgData name="BELAUD Benjamin" userId="e3403001-be5a-42a7-872d-60b55194b261" providerId="ADAL" clId="{8877AE00-47AF-4A2A-BB95-40FEC561B927}" dt="2023-05-11T17:53:35.710" v="4315" actId="478"/>
          <ac:picMkLst>
            <pc:docMk/>
            <pc:sldMk cId="1827052346" sldId="284"/>
            <ac:picMk id="7" creationId="{5D1B5AFC-EE8A-129E-62A2-47A9E9906EDC}"/>
          </ac:picMkLst>
        </pc:picChg>
      </pc:sldChg>
      <pc:sldChg chg="modSp new mod modNotesTx">
        <pc:chgData name="BELAUD Benjamin" userId="e3403001-be5a-42a7-872d-60b55194b261" providerId="ADAL" clId="{8877AE00-47AF-4A2A-BB95-40FEC561B927}" dt="2023-05-11T20:11:18.601" v="5410"/>
        <pc:sldMkLst>
          <pc:docMk/>
          <pc:sldMk cId="16141673" sldId="285"/>
        </pc:sldMkLst>
        <pc:spChg chg="mod">
          <ac:chgData name="BELAUD Benjamin" userId="e3403001-be5a-42a7-872d-60b55194b261" providerId="ADAL" clId="{8877AE00-47AF-4A2A-BB95-40FEC561B927}" dt="2023-05-11T18:11:31.501" v="5221" actId="20577"/>
          <ac:spMkLst>
            <pc:docMk/>
            <pc:sldMk cId="16141673" sldId="285"/>
            <ac:spMk id="2" creationId="{899363D8-C390-E926-F59E-EAC31C5FBDB4}"/>
          </ac:spMkLst>
        </pc:spChg>
        <pc:spChg chg="mod">
          <ac:chgData name="BELAUD Benjamin" userId="e3403001-be5a-42a7-872d-60b55194b261" providerId="ADAL" clId="{8877AE00-47AF-4A2A-BB95-40FEC561B927}" dt="2023-05-11T18:30:18.211" v="5409" actId="20577"/>
          <ac:spMkLst>
            <pc:docMk/>
            <pc:sldMk cId="16141673" sldId="285"/>
            <ac:spMk id="3" creationId="{37B90C30-9E55-CA39-C895-2F84B475F8D1}"/>
          </ac:spMkLst>
        </pc:spChg>
      </pc:sldChg>
      <pc:sldChg chg="addSp delSp modSp new mod">
        <pc:chgData name="BELAUD Benjamin" userId="e3403001-be5a-42a7-872d-60b55194b261" providerId="ADAL" clId="{8877AE00-47AF-4A2A-BB95-40FEC561B927}" dt="2023-05-11T17:59:47.509" v="4785" actId="20577"/>
        <pc:sldMkLst>
          <pc:docMk/>
          <pc:sldMk cId="759436210" sldId="286"/>
        </pc:sldMkLst>
        <pc:spChg chg="mod">
          <ac:chgData name="BELAUD Benjamin" userId="e3403001-be5a-42a7-872d-60b55194b261" providerId="ADAL" clId="{8877AE00-47AF-4A2A-BB95-40FEC561B927}" dt="2023-05-11T17:51:14.271" v="4303" actId="20577"/>
          <ac:spMkLst>
            <pc:docMk/>
            <pc:sldMk cId="759436210" sldId="286"/>
            <ac:spMk id="2" creationId="{BEF90991-33CB-4A4C-20F3-63B06032DD6F}"/>
          </ac:spMkLst>
        </pc:spChg>
        <pc:spChg chg="add del mod">
          <ac:chgData name="BELAUD Benjamin" userId="e3403001-be5a-42a7-872d-60b55194b261" providerId="ADAL" clId="{8877AE00-47AF-4A2A-BB95-40FEC561B927}" dt="2023-05-11T17:59:47.509" v="4785" actId="20577"/>
          <ac:spMkLst>
            <pc:docMk/>
            <pc:sldMk cId="759436210" sldId="286"/>
            <ac:spMk id="3" creationId="{416E69F8-96EE-45A0-A439-848BDAFC042E}"/>
          </ac:spMkLst>
        </pc:spChg>
        <pc:picChg chg="add del mod">
          <ac:chgData name="BELAUD Benjamin" userId="e3403001-be5a-42a7-872d-60b55194b261" providerId="ADAL" clId="{8877AE00-47AF-4A2A-BB95-40FEC561B927}" dt="2023-05-11T17:53:43.871" v="4322"/>
          <ac:picMkLst>
            <pc:docMk/>
            <pc:sldMk cId="759436210" sldId="286"/>
            <ac:picMk id="5" creationId="{9B56F565-DC78-DDEA-0189-E80E1B4F3D7B}"/>
          </ac:picMkLst>
        </pc:picChg>
        <pc:picChg chg="add mod">
          <ac:chgData name="BELAUD Benjamin" userId="e3403001-be5a-42a7-872d-60b55194b261" providerId="ADAL" clId="{8877AE00-47AF-4A2A-BB95-40FEC561B927}" dt="2023-05-11T17:56:59.325" v="4527" actId="1076"/>
          <ac:picMkLst>
            <pc:docMk/>
            <pc:sldMk cId="759436210" sldId="286"/>
            <ac:picMk id="7" creationId="{1A346E54-A84C-03CB-7029-DF5723E2DAA3}"/>
          </ac:picMkLst>
        </pc:picChg>
      </pc:sldChg>
    </pc:docChg>
  </pc:docChgLst>
  <pc:docChgLst>
    <pc:chgData name="BELAUD Benjamin" userId="S::benjamin.belaud.auditeur@lecnam.net::e3403001-be5a-42a7-872d-60b55194b261" providerId="AD" clId="Web-{C4A5EB12-A3B4-3C09-AB79-AA6C29821540}"/>
    <pc:docChg chg="addSld modSld sldOrd">
      <pc:chgData name="BELAUD Benjamin" userId="S::benjamin.belaud.auditeur@lecnam.net::e3403001-be5a-42a7-872d-60b55194b261" providerId="AD" clId="Web-{C4A5EB12-A3B4-3C09-AB79-AA6C29821540}" dt="2023-05-04T15:28:26.751" v="2234" actId="20577"/>
      <pc:docMkLst>
        <pc:docMk/>
      </pc:docMkLst>
      <pc:sldChg chg="modSp">
        <pc:chgData name="BELAUD Benjamin" userId="S::benjamin.belaud.auditeur@lecnam.net::e3403001-be5a-42a7-872d-60b55194b261" providerId="AD" clId="Web-{C4A5EB12-A3B4-3C09-AB79-AA6C29821540}" dt="2023-05-04T13:40:05.542" v="9" actId="20577"/>
        <pc:sldMkLst>
          <pc:docMk/>
          <pc:sldMk cId="1936719813" sldId="263"/>
        </pc:sldMkLst>
        <pc:spChg chg="mod">
          <ac:chgData name="BELAUD Benjamin" userId="S::benjamin.belaud.auditeur@lecnam.net::e3403001-be5a-42a7-872d-60b55194b261" providerId="AD" clId="Web-{C4A5EB12-A3B4-3C09-AB79-AA6C29821540}" dt="2023-05-04T13:40:05.542" v="9" actId="20577"/>
          <ac:spMkLst>
            <pc:docMk/>
            <pc:sldMk cId="1936719813" sldId="263"/>
            <ac:spMk id="3" creationId="{802AE0BB-6AA3-34BB-43C5-4DE64C12E33C}"/>
          </ac:spMkLst>
        </pc:spChg>
      </pc:sldChg>
      <pc:sldChg chg="modSp">
        <pc:chgData name="BELAUD Benjamin" userId="S::benjamin.belaud.auditeur@lecnam.net::e3403001-be5a-42a7-872d-60b55194b261" providerId="AD" clId="Web-{C4A5EB12-A3B4-3C09-AB79-AA6C29821540}" dt="2023-05-04T13:39:29.930" v="3" actId="20577"/>
        <pc:sldMkLst>
          <pc:docMk/>
          <pc:sldMk cId="983764813" sldId="265"/>
        </pc:sldMkLst>
        <pc:spChg chg="mod">
          <ac:chgData name="BELAUD Benjamin" userId="S::benjamin.belaud.auditeur@lecnam.net::e3403001-be5a-42a7-872d-60b55194b261" providerId="AD" clId="Web-{C4A5EB12-A3B4-3C09-AB79-AA6C29821540}" dt="2023-05-04T13:39:29.930" v="3" actId="20577"/>
          <ac:spMkLst>
            <pc:docMk/>
            <pc:sldMk cId="983764813" sldId="265"/>
            <ac:spMk id="3" creationId="{A72D527E-BAFA-855D-CCBD-00741A1C414A}"/>
          </ac:spMkLst>
        </pc:spChg>
      </pc:sldChg>
      <pc:sldChg chg="modSp new ord modNotes">
        <pc:chgData name="BELAUD Benjamin" userId="S::benjamin.belaud.auditeur@lecnam.net::e3403001-be5a-42a7-872d-60b55194b261" providerId="AD" clId="Web-{C4A5EB12-A3B4-3C09-AB79-AA6C29821540}" dt="2023-05-04T13:58:36.079" v="489" actId="20577"/>
        <pc:sldMkLst>
          <pc:docMk/>
          <pc:sldMk cId="2907763770" sldId="266"/>
        </pc:sldMkLst>
        <pc:spChg chg="mod">
          <ac:chgData name="BELAUD Benjamin" userId="S::benjamin.belaud.auditeur@lecnam.net::e3403001-be5a-42a7-872d-60b55194b261" providerId="AD" clId="Web-{C4A5EB12-A3B4-3C09-AB79-AA6C29821540}" dt="2023-05-04T13:45:01.736" v="73" actId="20577"/>
          <ac:spMkLst>
            <pc:docMk/>
            <pc:sldMk cId="2907763770" sldId="266"/>
            <ac:spMk id="2" creationId="{51F97352-A93A-AC30-A821-B4A745D9B046}"/>
          </ac:spMkLst>
        </pc:spChg>
        <pc:spChg chg="mod">
          <ac:chgData name="BELAUD Benjamin" userId="S::benjamin.belaud.auditeur@lecnam.net::e3403001-be5a-42a7-872d-60b55194b261" providerId="AD" clId="Web-{C4A5EB12-A3B4-3C09-AB79-AA6C29821540}" dt="2023-05-04T13:58:36.079" v="489" actId="20577"/>
          <ac:spMkLst>
            <pc:docMk/>
            <pc:sldMk cId="2907763770" sldId="266"/>
            <ac:spMk id="3" creationId="{5D2AEA9A-B1CA-B9A4-BD68-E5F3EF934CE2}"/>
          </ac:spMkLst>
        </pc:spChg>
      </pc:sldChg>
      <pc:sldChg chg="modSp new">
        <pc:chgData name="BELAUD Benjamin" userId="S::benjamin.belaud.auditeur@lecnam.net::e3403001-be5a-42a7-872d-60b55194b261" providerId="AD" clId="Web-{C4A5EB12-A3B4-3C09-AB79-AA6C29821540}" dt="2023-05-04T14:12:31.548" v="1017" actId="20577"/>
        <pc:sldMkLst>
          <pc:docMk/>
          <pc:sldMk cId="864044225" sldId="267"/>
        </pc:sldMkLst>
        <pc:spChg chg="mod">
          <ac:chgData name="BELAUD Benjamin" userId="S::benjamin.belaud.auditeur@lecnam.net::e3403001-be5a-42a7-872d-60b55194b261" providerId="AD" clId="Web-{C4A5EB12-A3B4-3C09-AB79-AA6C29821540}" dt="2023-05-04T14:11:47.232" v="964" actId="20577"/>
          <ac:spMkLst>
            <pc:docMk/>
            <pc:sldMk cId="864044225" sldId="267"/>
            <ac:spMk id="2" creationId="{0808C7CB-95F0-694D-6DA3-AA7637FD5ED4}"/>
          </ac:spMkLst>
        </pc:spChg>
        <pc:spChg chg="mod">
          <ac:chgData name="BELAUD Benjamin" userId="S::benjamin.belaud.auditeur@lecnam.net::e3403001-be5a-42a7-872d-60b55194b261" providerId="AD" clId="Web-{C4A5EB12-A3B4-3C09-AB79-AA6C29821540}" dt="2023-05-04T14:12:31.548" v="1017" actId="20577"/>
          <ac:spMkLst>
            <pc:docMk/>
            <pc:sldMk cId="864044225" sldId="267"/>
            <ac:spMk id="3" creationId="{3F8169AC-CA54-8C18-ED1C-E2F7DDA25EEE}"/>
          </ac:spMkLst>
        </pc:spChg>
      </pc:sldChg>
      <pc:sldChg chg="addSp delSp modSp new">
        <pc:chgData name="BELAUD Benjamin" userId="S::benjamin.belaud.auditeur@lecnam.net::e3403001-be5a-42a7-872d-60b55194b261" providerId="AD" clId="Web-{C4A5EB12-A3B4-3C09-AB79-AA6C29821540}" dt="2023-05-04T13:58:58.440" v="493" actId="14100"/>
        <pc:sldMkLst>
          <pc:docMk/>
          <pc:sldMk cId="1933058468" sldId="268"/>
        </pc:sldMkLst>
        <pc:spChg chg="mod">
          <ac:chgData name="BELAUD Benjamin" userId="S::benjamin.belaud.auditeur@lecnam.net::e3403001-be5a-42a7-872d-60b55194b261" providerId="AD" clId="Web-{C4A5EB12-A3B4-3C09-AB79-AA6C29821540}" dt="2023-05-04T13:58:22.328" v="455" actId="20577"/>
          <ac:spMkLst>
            <pc:docMk/>
            <pc:sldMk cId="1933058468" sldId="268"/>
            <ac:spMk id="2" creationId="{3AC7B9F7-129C-6562-D0DC-E021C86EA321}"/>
          </ac:spMkLst>
        </pc:spChg>
        <pc:spChg chg="del">
          <ac:chgData name="BELAUD Benjamin" userId="S::benjamin.belaud.auditeur@lecnam.net::e3403001-be5a-42a7-872d-60b55194b261" providerId="AD" clId="Web-{C4A5EB12-A3B4-3C09-AB79-AA6C29821540}" dt="2023-05-04T13:58:52.535" v="490"/>
          <ac:spMkLst>
            <pc:docMk/>
            <pc:sldMk cId="1933058468" sldId="268"/>
            <ac:spMk id="3" creationId="{07DC33EA-7492-D4E2-ADDC-DA4057C855D4}"/>
          </ac:spMkLst>
        </pc:spChg>
        <pc:picChg chg="add mod ord">
          <ac:chgData name="BELAUD Benjamin" userId="S::benjamin.belaud.auditeur@lecnam.net::e3403001-be5a-42a7-872d-60b55194b261" providerId="AD" clId="Web-{C4A5EB12-A3B4-3C09-AB79-AA6C29821540}" dt="2023-05-04T13:58:58.440" v="493" actId="14100"/>
          <ac:picMkLst>
            <pc:docMk/>
            <pc:sldMk cId="1933058468" sldId="268"/>
            <ac:picMk id="4" creationId="{FDF339A7-1914-A174-6D5E-642AA430C6C1}"/>
          </ac:picMkLst>
        </pc:picChg>
      </pc:sldChg>
      <pc:sldChg chg="modSp add replId modNotes">
        <pc:chgData name="BELAUD Benjamin" userId="S::benjamin.belaud.auditeur@lecnam.net::e3403001-be5a-42a7-872d-60b55194b261" providerId="AD" clId="Web-{C4A5EB12-A3B4-3C09-AB79-AA6C29821540}" dt="2023-05-04T14:34:45.649" v="1350" actId="20577"/>
        <pc:sldMkLst>
          <pc:docMk/>
          <pc:sldMk cId="336852016" sldId="269"/>
        </pc:sldMkLst>
        <pc:spChg chg="mod">
          <ac:chgData name="BELAUD Benjamin" userId="S::benjamin.belaud.auditeur@lecnam.net::e3403001-be5a-42a7-872d-60b55194b261" providerId="AD" clId="Web-{C4A5EB12-A3B4-3C09-AB79-AA6C29821540}" dt="2023-05-04T14:34:45.649" v="1350" actId="20577"/>
          <ac:spMkLst>
            <pc:docMk/>
            <pc:sldMk cId="336852016" sldId="269"/>
            <ac:spMk id="3" creationId="{3F8169AC-CA54-8C18-ED1C-E2F7DDA25EEE}"/>
          </ac:spMkLst>
        </pc:spChg>
      </pc:sldChg>
      <pc:sldChg chg="modSp new">
        <pc:chgData name="BELAUD Benjamin" userId="S::benjamin.belaud.auditeur@lecnam.net::e3403001-be5a-42a7-872d-60b55194b261" providerId="AD" clId="Web-{C4A5EB12-A3B4-3C09-AB79-AA6C29821540}" dt="2023-05-04T15:10:00.835" v="1816" actId="20577"/>
        <pc:sldMkLst>
          <pc:docMk/>
          <pc:sldMk cId="696873447" sldId="270"/>
        </pc:sldMkLst>
        <pc:spChg chg="mod">
          <ac:chgData name="BELAUD Benjamin" userId="S::benjamin.belaud.auditeur@lecnam.net::e3403001-be5a-42a7-872d-60b55194b261" providerId="AD" clId="Web-{C4A5EB12-A3B4-3C09-AB79-AA6C29821540}" dt="2023-05-04T14:35:05.072" v="1364" actId="20577"/>
          <ac:spMkLst>
            <pc:docMk/>
            <pc:sldMk cId="696873447" sldId="270"/>
            <ac:spMk id="2" creationId="{67E775BF-C5B9-9AAB-84E0-F586C534E51A}"/>
          </ac:spMkLst>
        </pc:spChg>
        <pc:spChg chg="mod">
          <ac:chgData name="BELAUD Benjamin" userId="S::benjamin.belaud.auditeur@lecnam.net::e3403001-be5a-42a7-872d-60b55194b261" providerId="AD" clId="Web-{C4A5EB12-A3B4-3C09-AB79-AA6C29821540}" dt="2023-05-04T15:10:00.835" v="1816" actId="20577"/>
          <ac:spMkLst>
            <pc:docMk/>
            <pc:sldMk cId="696873447" sldId="270"/>
            <ac:spMk id="3" creationId="{2D1C7A59-1B34-5AD0-4259-FAB38381BC60}"/>
          </ac:spMkLst>
        </pc:spChg>
      </pc:sldChg>
      <pc:sldChg chg="modSp new">
        <pc:chgData name="BELAUD Benjamin" userId="S::benjamin.belaud.auditeur@lecnam.net::e3403001-be5a-42a7-872d-60b55194b261" providerId="AD" clId="Web-{C4A5EB12-A3B4-3C09-AB79-AA6C29821540}" dt="2023-05-04T15:28:26.751" v="2234" actId="20577"/>
        <pc:sldMkLst>
          <pc:docMk/>
          <pc:sldMk cId="755166821" sldId="271"/>
        </pc:sldMkLst>
        <pc:spChg chg="mod">
          <ac:chgData name="BELAUD Benjamin" userId="S::benjamin.belaud.auditeur@lecnam.net::e3403001-be5a-42a7-872d-60b55194b261" providerId="AD" clId="Web-{C4A5EB12-A3B4-3C09-AB79-AA6C29821540}" dt="2023-05-04T15:20:30.579" v="1834" actId="20577"/>
          <ac:spMkLst>
            <pc:docMk/>
            <pc:sldMk cId="755166821" sldId="271"/>
            <ac:spMk id="2" creationId="{974D1525-3E37-C4D1-12C0-0789F50DBF05}"/>
          </ac:spMkLst>
        </pc:spChg>
        <pc:spChg chg="mod">
          <ac:chgData name="BELAUD Benjamin" userId="S::benjamin.belaud.auditeur@lecnam.net::e3403001-be5a-42a7-872d-60b55194b261" providerId="AD" clId="Web-{C4A5EB12-A3B4-3C09-AB79-AA6C29821540}" dt="2023-05-04T15:28:26.751" v="2234" actId="20577"/>
          <ac:spMkLst>
            <pc:docMk/>
            <pc:sldMk cId="755166821" sldId="271"/>
            <ac:spMk id="3" creationId="{C6F5D819-0845-B254-E627-7A5022B2C71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4B9C18-E5FE-4774-8970-A60879B7D7D7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44B1FED-ABC3-4DFA-BE60-1416C1F423DF}">
      <dgm:prSet/>
      <dgm:spPr/>
      <dgm:t>
        <a:bodyPr/>
        <a:lstStyle/>
        <a:p>
          <a:r>
            <a:rPr lang="fr-FR"/>
            <a:t>Dans les années 1990 – 2000 =&gt; Infrastructures basique 1 machine = 1 service </a:t>
          </a:r>
          <a:endParaRPr lang="en-US"/>
        </a:p>
      </dgm:t>
    </dgm:pt>
    <dgm:pt modelId="{8B8F2F8F-4BF6-4523-B651-3772E5A3F6B6}" type="parTrans" cxnId="{6A7B776E-1F7A-4C2D-8E11-5CB5CCB61094}">
      <dgm:prSet/>
      <dgm:spPr/>
      <dgm:t>
        <a:bodyPr/>
        <a:lstStyle/>
        <a:p>
          <a:endParaRPr lang="en-US"/>
        </a:p>
      </dgm:t>
    </dgm:pt>
    <dgm:pt modelId="{1F95E91E-5B16-4B2E-AA95-B4BFBCFF11DA}" type="sibTrans" cxnId="{6A7B776E-1F7A-4C2D-8E11-5CB5CCB61094}">
      <dgm:prSet/>
      <dgm:spPr/>
      <dgm:t>
        <a:bodyPr/>
        <a:lstStyle/>
        <a:p>
          <a:endParaRPr lang="en-US"/>
        </a:p>
      </dgm:t>
    </dgm:pt>
    <dgm:pt modelId="{EB41BB0C-B099-4D52-98AE-9013016352FA}">
      <dgm:prSet/>
      <dgm:spPr/>
      <dgm:t>
        <a:bodyPr/>
        <a:lstStyle/>
        <a:p>
          <a:r>
            <a:rPr lang="fr-FR"/>
            <a:t>Dans les années 2010 =&gt; Infrastructures Virtualisé mais assez simple de disposition</a:t>
          </a:r>
          <a:endParaRPr lang="en-US"/>
        </a:p>
      </dgm:t>
    </dgm:pt>
    <dgm:pt modelId="{6F804C4A-9D7E-4B93-ADC2-4143EBAEDBEB}" type="parTrans" cxnId="{F6643BEF-E4D8-43C1-AB55-7875177F0413}">
      <dgm:prSet/>
      <dgm:spPr/>
      <dgm:t>
        <a:bodyPr/>
        <a:lstStyle/>
        <a:p>
          <a:endParaRPr lang="en-US"/>
        </a:p>
      </dgm:t>
    </dgm:pt>
    <dgm:pt modelId="{5F9513C2-9F13-4CFC-9CAB-E1BF461488FA}" type="sibTrans" cxnId="{F6643BEF-E4D8-43C1-AB55-7875177F0413}">
      <dgm:prSet/>
      <dgm:spPr/>
      <dgm:t>
        <a:bodyPr/>
        <a:lstStyle/>
        <a:p>
          <a:endParaRPr lang="en-US"/>
        </a:p>
      </dgm:t>
    </dgm:pt>
    <dgm:pt modelId="{A6E5EED4-42BB-4E29-8E57-9A1E94F07FCB}">
      <dgm:prSet/>
      <dgm:spPr/>
      <dgm:t>
        <a:bodyPr/>
        <a:lstStyle/>
        <a:p>
          <a:r>
            <a:rPr lang="fr-FR"/>
            <a:t>2015 =&gt; Architectures à base de conteneurs, nous avons de nombreux services sur une même machine</a:t>
          </a:r>
          <a:endParaRPr lang="en-US"/>
        </a:p>
      </dgm:t>
    </dgm:pt>
    <dgm:pt modelId="{74143457-92BD-47F6-8F39-E88FEACD448E}" type="parTrans" cxnId="{9EA75AE1-A3E2-4C7A-B50A-B8080CE05097}">
      <dgm:prSet/>
      <dgm:spPr/>
      <dgm:t>
        <a:bodyPr/>
        <a:lstStyle/>
        <a:p>
          <a:endParaRPr lang="en-US"/>
        </a:p>
      </dgm:t>
    </dgm:pt>
    <dgm:pt modelId="{D6524679-508A-4F67-9E0F-3A01AE4DBA50}" type="sibTrans" cxnId="{9EA75AE1-A3E2-4C7A-B50A-B8080CE05097}">
      <dgm:prSet/>
      <dgm:spPr/>
      <dgm:t>
        <a:bodyPr/>
        <a:lstStyle/>
        <a:p>
          <a:endParaRPr lang="en-US"/>
        </a:p>
      </dgm:t>
    </dgm:pt>
    <dgm:pt modelId="{1A9C5499-D59C-443B-A2CA-81441E212ABE}">
      <dgm:prSet/>
      <dgm:spPr/>
      <dgm:t>
        <a:bodyPr/>
        <a:lstStyle/>
        <a:p>
          <a:r>
            <a:rPr lang="fr-FR"/>
            <a:t>2020 =&gt; Architectures à base d'orchestration de conteneurs (Openshift / Kubernetes)</a:t>
          </a:r>
          <a:endParaRPr lang="en-US"/>
        </a:p>
      </dgm:t>
    </dgm:pt>
    <dgm:pt modelId="{848CFD85-1515-4E37-B5E6-8C88F6A12D30}" type="parTrans" cxnId="{E8DE93E1-15A1-4E3E-BA2F-DC99FAE7AD19}">
      <dgm:prSet/>
      <dgm:spPr/>
      <dgm:t>
        <a:bodyPr/>
        <a:lstStyle/>
        <a:p>
          <a:endParaRPr lang="en-US"/>
        </a:p>
      </dgm:t>
    </dgm:pt>
    <dgm:pt modelId="{7593EE50-8E02-46F7-9E03-D5E710C4FAEA}" type="sibTrans" cxnId="{E8DE93E1-15A1-4E3E-BA2F-DC99FAE7AD19}">
      <dgm:prSet/>
      <dgm:spPr/>
      <dgm:t>
        <a:bodyPr/>
        <a:lstStyle/>
        <a:p>
          <a:endParaRPr lang="en-US"/>
        </a:p>
      </dgm:t>
    </dgm:pt>
    <dgm:pt modelId="{1887BDEE-1693-4146-96E4-3BE3B5A90D51}">
      <dgm:prSet/>
      <dgm:spPr/>
      <dgm:t>
        <a:bodyPr/>
        <a:lstStyle/>
        <a:p>
          <a:r>
            <a:rPr lang="fr-FR"/>
            <a:t>En conséquence ? Le nombre d'objets à monitorer a explosé ! Cela est devenu obligatoire de surveiller son infrastructure</a:t>
          </a:r>
          <a:endParaRPr lang="en-US"/>
        </a:p>
      </dgm:t>
    </dgm:pt>
    <dgm:pt modelId="{C78D5A27-9C72-4300-B4F3-252AA2FEE5C5}" type="parTrans" cxnId="{979EFF01-7E2B-424C-AAE6-01F9EF5880C9}">
      <dgm:prSet/>
      <dgm:spPr/>
      <dgm:t>
        <a:bodyPr/>
        <a:lstStyle/>
        <a:p>
          <a:endParaRPr lang="en-US"/>
        </a:p>
      </dgm:t>
    </dgm:pt>
    <dgm:pt modelId="{496FBCBD-D2A7-4E15-A136-23B69C63DDB1}" type="sibTrans" cxnId="{979EFF01-7E2B-424C-AAE6-01F9EF5880C9}">
      <dgm:prSet/>
      <dgm:spPr/>
      <dgm:t>
        <a:bodyPr/>
        <a:lstStyle/>
        <a:p>
          <a:endParaRPr lang="en-US"/>
        </a:p>
      </dgm:t>
    </dgm:pt>
    <dgm:pt modelId="{A052E358-C89A-44DE-BF63-2730DC989DFC}" type="pres">
      <dgm:prSet presAssocID="{D94B9C18-E5FE-4774-8970-A60879B7D7D7}" presName="outerComposite" presStyleCnt="0">
        <dgm:presLayoutVars>
          <dgm:chMax val="5"/>
          <dgm:dir/>
          <dgm:resizeHandles val="exact"/>
        </dgm:presLayoutVars>
      </dgm:prSet>
      <dgm:spPr/>
    </dgm:pt>
    <dgm:pt modelId="{1F82A982-F7A9-4C6D-BB56-C30F6538F63A}" type="pres">
      <dgm:prSet presAssocID="{D94B9C18-E5FE-4774-8970-A60879B7D7D7}" presName="dummyMaxCanvas" presStyleCnt="0">
        <dgm:presLayoutVars/>
      </dgm:prSet>
      <dgm:spPr/>
    </dgm:pt>
    <dgm:pt modelId="{51988E21-EDB4-47D2-B3A2-77E5572E45C2}" type="pres">
      <dgm:prSet presAssocID="{D94B9C18-E5FE-4774-8970-A60879B7D7D7}" presName="FiveNodes_1" presStyleLbl="node1" presStyleIdx="0" presStyleCnt="5">
        <dgm:presLayoutVars>
          <dgm:bulletEnabled val="1"/>
        </dgm:presLayoutVars>
      </dgm:prSet>
      <dgm:spPr/>
    </dgm:pt>
    <dgm:pt modelId="{392E4BA2-67E4-4A0C-A4C0-7CDA94F74374}" type="pres">
      <dgm:prSet presAssocID="{D94B9C18-E5FE-4774-8970-A60879B7D7D7}" presName="FiveNodes_2" presStyleLbl="node1" presStyleIdx="1" presStyleCnt="5">
        <dgm:presLayoutVars>
          <dgm:bulletEnabled val="1"/>
        </dgm:presLayoutVars>
      </dgm:prSet>
      <dgm:spPr/>
    </dgm:pt>
    <dgm:pt modelId="{11FD09C9-C8AF-440A-BDE5-73D623810B9A}" type="pres">
      <dgm:prSet presAssocID="{D94B9C18-E5FE-4774-8970-A60879B7D7D7}" presName="FiveNodes_3" presStyleLbl="node1" presStyleIdx="2" presStyleCnt="5">
        <dgm:presLayoutVars>
          <dgm:bulletEnabled val="1"/>
        </dgm:presLayoutVars>
      </dgm:prSet>
      <dgm:spPr/>
    </dgm:pt>
    <dgm:pt modelId="{026E0DD4-B6C5-4C6B-8CF0-BD1E4FDE7EA7}" type="pres">
      <dgm:prSet presAssocID="{D94B9C18-E5FE-4774-8970-A60879B7D7D7}" presName="FiveNodes_4" presStyleLbl="node1" presStyleIdx="3" presStyleCnt="5">
        <dgm:presLayoutVars>
          <dgm:bulletEnabled val="1"/>
        </dgm:presLayoutVars>
      </dgm:prSet>
      <dgm:spPr/>
    </dgm:pt>
    <dgm:pt modelId="{AD11C982-703F-48FD-BBD2-8D45210F3249}" type="pres">
      <dgm:prSet presAssocID="{D94B9C18-E5FE-4774-8970-A60879B7D7D7}" presName="FiveNodes_5" presStyleLbl="node1" presStyleIdx="4" presStyleCnt="5">
        <dgm:presLayoutVars>
          <dgm:bulletEnabled val="1"/>
        </dgm:presLayoutVars>
      </dgm:prSet>
      <dgm:spPr/>
    </dgm:pt>
    <dgm:pt modelId="{58EBAAD2-3EED-497C-82ED-6B45DB9D36D5}" type="pres">
      <dgm:prSet presAssocID="{D94B9C18-E5FE-4774-8970-A60879B7D7D7}" presName="FiveConn_1-2" presStyleLbl="fgAccFollowNode1" presStyleIdx="0" presStyleCnt="4">
        <dgm:presLayoutVars>
          <dgm:bulletEnabled val="1"/>
        </dgm:presLayoutVars>
      </dgm:prSet>
      <dgm:spPr/>
    </dgm:pt>
    <dgm:pt modelId="{ED5D691D-1092-4356-A6FF-7B22DD953EAB}" type="pres">
      <dgm:prSet presAssocID="{D94B9C18-E5FE-4774-8970-A60879B7D7D7}" presName="FiveConn_2-3" presStyleLbl="fgAccFollowNode1" presStyleIdx="1" presStyleCnt="4">
        <dgm:presLayoutVars>
          <dgm:bulletEnabled val="1"/>
        </dgm:presLayoutVars>
      </dgm:prSet>
      <dgm:spPr/>
    </dgm:pt>
    <dgm:pt modelId="{789031D5-CDD3-4822-8A84-23181F76A260}" type="pres">
      <dgm:prSet presAssocID="{D94B9C18-E5FE-4774-8970-A60879B7D7D7}" presName="FiveConn_3-4" presStyleLbl="fgAccFollowNode1" presStyleIdx="2" presStyleCnt="4">
        <dgm:presLayoutVars>
          <dgm:bulletEnabled val="1"/>
        </dgm:presLayoutVars>
      </dgm:prSet>
      <dgm:spPr/>
    </dgm:pt>
    <dgm:pt modelId="{883BA41F-A8A3-44F4-8222-DB5B13FDABB1}" type="pres">
      <dgm:prSet presAssocID="{D94B9C18-E5FE-4774-8970-A60879B7D7D7}" presName="FiveConn_4-5" presStyleLbl="fgAccFollowNode1" presStyleIdx="3" presStyleCnt="4">
        <dgm:presLayoutVars>
          <dgm:bulletEnabled val="1"/>
        </dgm:presLayoutVars>
      </dgm:prSet>
      <dgm:spPr/>
    </dgm:pt>
    <dgm:pt modelId="{E2511C28-D9C0-46A1-84F3-42E90ED50F1B}" type="pres">
      <dgm:prSet presAssocID="{D94B9C18-E5FE-4774-8970-A60879B7D7D7}" presName="FiveNodes_1_text" presStyleLbl="node1" presStyleIdx="4" presStyleCnt="5">
        <dgm:presLayoutVars>
          <dgm:bulletEnabled val="1"/>
        </dgm:presLayoutVars>
      </dgm:prSet>
      <dgm:spPr/>
    </dgm:pt>
    <dgm:pt modelId="{729A0359-5127-46FA-B352-CA87C9BFA44E}" type="pres">
      <dgm:prSet presAssocID="{D94B9C18-E5FE-4774-8970-A60879B7D7D7}" presName="FiveNodes_2_text" presStyleLbl="node1" presStyleIdx="4" presStyleCnt="5">
        <dgm:presLayoutVars>
          <dgm:bulletEnabled val="1"/>
        </dgm:presLayoutVars>
      </dgm:prSet>
      <dgm:spPr/>
    </dgm:pt>
    <dgm:pt modelId="{1FD6257A-6795-4B7D-BD02-C7723A75F679}" type="pres">
      <dgm:prSet presAssocID="{D94B9C18-E5FE-4774-8970-A60879B7D7D7}" presName="FiveNodes_3_text" presStyleLbl="node1" presStyleIdx="4" presStyleCnt="5">
        <dgm:presLayoutVars>
          <dgm:bulletEnabled val="1"/>
        </dgm:presLayoutVars>
      </dgm:prSet>
      <dgm:spPr/>
    </dgm:pt>
    <dgm:pt modelId="{8CEEF2E4-0D72-4DE7-B43F-806F538D8413}" type="pres">
      <dgm:prSet presAssocID="{D94B9C18-E5FE-4774-8970-A60879B7D7D7}" presName="FiveNodes_4_text" presStyleLbl="node1" presStyleIdx="4" presStyleCnt="5">
        <dgm:presLayoutVars>
          <dgm:bulletEnabled val="1"/>
        </dgm:presLayoutVars>
      </dgm:prSet>
      <dgm:spPr/>
    </dgm:pt>
    <dgm:pt modelId="{5186D7E9-6D06-4B06-B529-1485734CDC8E}" type="pres">
      <dgm:prSet presAssocID="{D94B9C18-E5FE-4774-8970-A60879B7D7D7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79EFF01-7E2B-424C-AAE6-01F9EF5880C9}" srcId="{D94B9C18-E5FE-4774-8970-A60879B7D7D7}" destId="{1887BDEE-1693-4146-96E4-3BE3B5A90D51}" srcOrd="4" destOrd="0" parTransId="{C78D5A27-9C72-4300-B4F3-252AA2FEE5C5}" sibTransId="{496FBCBD-D2A7-4E15-A136-23B69C63DDB1}"/>
    <dgm:cxn modelId="{C4DB3227-CEEA-4CC8-AA55-1BBA61D9C7EC}" type="presOf" srcId="{1887BDEE-1693-4146-96E4-3BE3B5A90D51}" destId="{AD11C982-703F-48FD-BBD2-8D45210F3249}" srcOrd="0" destOrd="0" presId="urn:microsoft.com/office/officeart/2005/8/layout/vProcess5"/>
    <dgm:cxn modelId="{F6606D60-6626-4646-B8C1-546DBBD32806}" type="presOf" srcId="{A6E5EED4-42BB-4E29-8E57-9A1E94F07FCB}" destId="{1FD6257A-6795-4B7D-BD02-C7723A75F679}" srcOrd="1" destOrd="0" presId="urn:microsoft.com/office/officeart/2005/8/layout/vProcess5"/>
    <dgm:cxn modelId="{3C67F461-8CAD-4FED-BB6F-209B159B1D3F}" type="presOf" srcId="{F44B1FED-ABC3-4DFA-BE60-1416C1F423DF}" destId="{E2511C28-D9C0-46A1-84F3-42E90ED50F1B}" srcOrd="1" destOrd="0" presId="urn:microsoft.com/office/officeart/2005/8/layout/vProcess5"/>
    <dgm:cxn modelId="{D892346A-10B3-4307-A97C-87CCCD1A74D5}" type="presOf" srcId="{D6524679-508A-4F67-9E0F-3A01AE4DBA50}" destId="{789031D5-CDD3-4822-8A84-23181F76A260}" srcOrd="0" destOrd="0" presId="urn:microsoft.com/office/officeart/2005/8/layout/vProcess5"/>
    <dgm:cxn modelId="{6A7B776E-1F7A-4C2D-8E11-5CB5CCB61094}" srcId="{D94B9C18-E5FE-4774-8970-A60879B7D7D7}" destId="{F44B1FED-ABC3-4DFA-BE60-1416C1F423DF}" srcOrd="0" destOrd="0" parTransId="{8B8F2F8F-4BF6-4523-B651-3772E5A3F6B6}" sibTransId="{1F95E91E-5B16-4B2E-AA95-B4BFBCFF11DA}"/>
    <dgm:cxn modelId="{3141A454-F008-4185-80C6-A06C1CADE190}" type="presOf" srcId="{5F9513C2-9F13-4CFC-9CAB-E1BF461488FA}" destId="{ED5D691D-1092-4356-A6FF-7B22DD953EAB}" srcOrd="0" destOrd="0" presId="urn:microsoft.com/office/officeart/2005/8/layout/vProcess5"/>
    <dgm:cxn modelId="{4EC49957-C8F9-4D07-9E2E-1C96E182831A}" type="presOf" srcId="{F44B1FED-ABC3-4DFA-BE60-1416C1F423DF}" destId="{51988E21-EDB4-47D2-B3A2-77E5572E45C2}" srcOrd="0" destOrd="0" presId="urn:microsoft.com/office/officeart/2005/8/layout/vProcess5"/>
    <dgm:cxn modelId="{754FC95A-1595-4E36-BCD4-232AEFA6260F}" type="presOf" srcId="{EB41BB0C-B099-4D52-98AE-9013016352FA}" destId="{729A0359-5127-46FA-B352-CA87C9BFA44E}" srcOrd="1" destOrd="0" presId="urn:microsoft.com/office/officeart/2005/8/layout/vProcess5"/>
    <dgm:cxn modelId="{8A367794-879B-4EFD-9EC5-4CCD9514CF4D}" type="presOf" srcId="{A6E5EED4-42BB-4E29-8E57-9A1E94F07FCB}" destId="{11FD09C9-C8AF-440A-BDE5-73D623810B9A}" srcOrd="0" destOrd="0" presId="urn:microsoft.com/office/officeart/2005/8/layout/vProcess5"/>
    <dgm:cxn modelId="{069C0F95-601D-4D0F-A01E-015DD20D9FD6}" type="presOf" srcId="{1A9C5499-D59C-443B-A2CA-81441E212ABE}" destId="{026E0DD4-B6C5-4C6B-8CF0-BD1E4FDE7EA7}" srcOrd="0" destOrd="0" presId="urn:microsoft.com/office/officeart/2005/8/layout/vProcess5"/>
    <dgm:cxn modelId="{1C44B09A-6C33-4ABF-B861-AAFBBFC1C217}" type="presOf" srcId="{1A9C5499-D59C-443B-A2CA-81441E212ABE}" destId="{8CEEF2E4-0D72-4DE7-B43F-806F538D8413}" srcOrd="1" destOrd="0" presId="urn:microsoft.com/office/officeart/2005/8/layout/vProcess5"/>
    <dgm:cxn modelId="{17AACEB2-54B3-4E77-8148-335A3C322199}" type="presOf" srcId="{EB41BB0C-B099-4D52-98AE-9013016352FA}" destId="{392E4BA2-67E4-4A0C-A4C0-7CDA94F74374}" srcOrd="0" destOrd="0" presId="urn:microsoft.com/office/officeart/2005/8/layout/vProcess5"/>
    <dgm:cxn modelId="{CEC12FBC-02A1-498B-B57B-89C16C674205}" type="presOf" srcId="{1F95E91E-5B16-4B2E-AA95-B4BFBCFF11DA}" destId="{58EBAAD2-3EED-497C-82ED-6B45DB9D36D5}" srcOrd="0" destOrd="0" presId="urn:microsoft.com/office/officeart/2005/8/layout/vProcess5"/>
    <dgm:cxn modelId="{82B957BD-CD8B-46EF-8228-6B4C31D8B04D}" type="presOf" srcId="{1887BDEE-1693-4146-96E4-3BE3B5A90D51}" destId="{5186D7E9-6D06-4B06-B529-1485734CDC8E}" srcOrd="1" destOrd="0" presId="urn:microsoft.com/office/officeart/2005/8/layout/vProcess5"/>
    <dgm:cxn modelId="{85792ED0-6E7D-4049-9359-98780ABC9916}" type="presOf" srcId="{D94B9C18-E5FE-4774-8970-A60879B7D7D7}" destId="{A052E358-C89A-44DE-BF63-2730DC989DFC}" srcOrd="0" destOrd="0" presId="urn:microsoft.com/office/officeart/2005/8/layout/vProcess5"/>
    <dgm:cxn modelId="{9EA75AE1-A3E2-4C7A-B50A-B8080CE05097}" srcId="{D94B9C18-E5FE-4774-8970-A60879B7D7D7}" destId="{A6E5EED4-42BB-4E29-8E57-9A1E94F07FCB}" srcOrd="2" destOrd="0" parTransId="{74143457-92BD-47F6-8F39-E88FEACD448E}" sibTransId="{D6524679-508A-4F67-9E0F-3A01AE4DBA50}"/>
    <dgm:cxn modelId="{E8DE93E1-15A1-4E3E-BA2F-DC99FAE7AD19}" srcId="{D94B9C18-E5FE-4774-8970-A60879B7D7D7}" destId="{1A9C5499-D59C-443B-A2CA-81441E212ABE}" srcOrd="3" destOrd="0" parTransId="{848CFD85-1515-4E37-B5E6-8C88F6A12D30}" sibTransId="{7593EE50-8E02-46F7-9E03-D5E710C4FAEA}"/>
    <dgm:cxn modelId="{F6643BEF-E4D8-43C1-AB55-7875177F0413}" srcId="{D94B9C18-E5FE-4774-8970-A60879B7D7D7}" destId="{EB41BB0C-B099-4D52-98AE-9013016352FA}" srcOrd="1" destOrd="0" parTransId="{6F804C4A-9D7E-4B93-ADC2-4143EBAEDBEB}" sibTransId="{5F9513C2-9F13-4CFC-9CAB-E1BF461488FA}"/>
    <dgm:cxn modelId="{D5F41BFC-13BE-4792-B68F-86BF2A525758}" type="presOf" srcId="{7593EE50-8E02-46F7-9E03-D5E710C4FAEA}" destId="{883BA41F-A8A3-44F4-8222-DB5B13FDABB1}" srcOrd="0" destOrd="0" presId="urn:microsoft.com/office/officeart/2005/8/layout/vProcess5"/>
    <dgm:cxn modelId="{A00D4AAB-02F6-4157-BF2D-0791E2580B2B}" type="presParOf" srcId="{A052E358-C89A-44DE-BF63-2730DC989DFC}" destId="{1F82A982-F7A9-4C6D-BB56-C30F6538F63A}" srcOrd="0" destOrd="0" presId="urn:microsoft.com/office/officeart/2005/8/layout/vProcess5"/>
    <dgm:cxn modelId="{9A89F430-2C18-44C8-B4E7-CAD9740B8705}" type="presParOf" srcId="{A052E358-C89A-44DE-BF63-2730DC989DFC}" destId="{51988E21-EDB4-47D2-B3A2-77E5572E45C2}" srcOrd="1" destOrd="0" presId="urn:microsoft.com/office/officeart/2005/8/layout/vProcess5"/>
    <dgm:cxn modelId="{7A7D95AE-31E4-4CA5-B7C7-1DFAE3CF769A}" type="presParOf" srcId="{A052E358-C89A-44DE-BF63-2730DC989DFC}" destId="{392E4BA2-67E4-4A0C-A4C0-7CDA94F74374}" srcOrd="2" destOrd="0" presId="urn:microsoft.com/office/officeart/2005/8/layout/vProcess5"/>
    <dgm:cxn modelId="{97C9BC74-11BC-4A7F-83EE-9D348EF86033}" type="presParOf" srcId="{A052E358-C89A-44DE-BF63-2730DC989DFC}" destId="{11FD09C9-C8AF-440A-BDE5-73D623810B9A}" srcOrd="3" destOrd="0" presId="urn:microsoft.com/office/officeart/2005/8/layout/vProcess5"/>
    <dgm:cxn modelId="{AB94F920-BEF4-4980-AAD3-C9FFD30DD1F3}" type="presParOf" srcId="{A052E358-C89A-44DE-BF63-2730DC989DFC}" destId="{026E0DD4-B6C5-4C6B-8CF0-BD1E4FDE7EA7}" srcOrd="4" destOrd="0" presId="urn:microsoft.com/office/officeart/2005/8/layout/vProcess5"/>
    <dgm:cxn modelId="{FC2FCF4E-50C9-4D4A-B04B-10DBC22035B5}" type="presParOf" srcId="{A052E358-C89A-44DE-BF63-2730DC989DFC}" destId="{AD11C982-703F-48FD-BBD2-8D45210F3249}" srcOrd="5" destOrd="0" presId="urn:microsoft.com/office/officeart/2005/8/layout/vProcess5"/>
    <dgm:cxn modelId="{E532F9D9-00AD-4135-9D9D-38FF09042D33}" type="presParOf" srcId="{A052E358-C89A-44DE-BF63-2730DC989DFC}" destId="{58EBAAD2-3EED-497C-82ED-6B45DB9D36D5}" srcOrd="6" destOrd="0" presId="urn:microsoft.com/office/officeart/2005/8/layout/vProcess5"/>
    <dgm:cxn modelId="{1E7B4557-D191-41CF-BF41-6DBD8C8E6574}" type="presParOf" srcId="{A052E358-C89A-44DE-BF63-2730DC989DFC}" destId="{ED5D691D-1092-4356-A6FF-7B22DD953EAB}" srcOrd="7" destOrd="0" presId="urn:microsoft.com/office/officeart/2005/8/layout/vProcess5"/>
    <dgm:cxn modelId="{7DC59623-4E31-40C1-AB81-8BC0DEE2EB9B}" type="presParOf" srcId="{A052E358-C89A-44DE-BF63-2730DC989DFC}" destId="{789031D5-CDD3-4822-8A84-23181F76A260}" srcOrd="8" destOrd="0" presId="urn:microsoft.com/office/officeart/2005/8/layout/vProcess5"/>
    <dgm:cxn modelId="{BD980EB0-9052-4AD4-9D6F-A5AAC54848B3}" type="presParOf" srcId="{A052E358-C89A-44DE-BF63-2730DC989DFC}" destId="{883BA41F-A8A3-44F4-8222-DB5B13FDABB1}" srcOrd="9" destOrd="0" presId="urn:microsoft.com/office/officeart/2005/8/layout/vProcess5"/>
    <dgm:cxn modelId="{5B0B5328-FD58-4A28-B735-3D6E9FFD804D}" type="presParOf" srcId="{A052E358-C89A-44DE-BF63-2730DC989DFC}" destId="{E2511C28-D9C0-46A1-84F3-42E90ED50F1B}" srcOrd="10" destOrd="0" presId="urn:microsoft.com/office/officeart/2005/8/layout/vProcess5"/>
    <dgm:cxn modelId="{9659B14B-1591-4620-9048-8790CFA48A5B}" type="presParOf" srcId="{A052E358-C89A-44DE-BF63-2730DC989DFC}" destId="{729A0359-5127-46FA-B352-CA87C9BFA44E}" srcOrd="11" destOrd="0" presId="urn:microsoft.com/office/officeart/2005/8/layout/vProcess5"/>
    <dgm:cxn modelId="{656DB428-56DA-4210-8F8C-741160A1DB96}" type="presParOf" srcId="{A052E358-C89A-44DE-BF63-2730DC989DFC}" destId="{1FD6257A-6795-4B7D-BD02-C7723A75F679}" srcOrd="12" destOrd="0" presId="urn:microsoft.com/office/officeart/2005/8/layout/vProcess5"/>
    <dgm:cxn modelId="{4349190F-EA8C-4580-94C5-203C8E7BB5E7}" type="presParOf" srcId="{A052E358-C89A-44DE-BF63-2730DC989DFC}" destId="{8CEEF2E4-0D72-4DE7-B43F-806F538D8413}" srcOrd="13" destOrd="0" presId="urn:microsoft.com/office/officeart/2005/8/layout/vProcess5"/>
    <dgm:cxn modelId="{2351E648-A9A6-4ECD-8B1A-23FA294B7664}" type="presParOf" srcId="{A052E358-C89A-44DE-BF63-2730DC989DFC}" destId="{5186D7E9-6D06-4B06-B529-1485734CDC8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988E21-EDB4-47D2-B3A2-77E5572E45C2}">
      <dsp:nvSpPr>
        <dsp:cNvPr id="0" name=""/>
        <dsp:cNvSpPr/>
      </dsp:nvSpPr>
      <dsp:spPr>
        <a:xfrm>
          <a:off x="0" y="0"/>
          <a:ext cx="6619160" cy="6986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Dans les années 1990 – 2000 =&gt; Infrastructures basique 1 machine = 1 service </a:t>
          </a:r>
          <a:endParaRPr lang="en-US" sz="1500" kern="1200"/>
        </a:p>
      </dsp:txBody>
      <dsp:txXfrm>
        <a:off x="20463" y="20463"/>
        <a:ext cx="5783510" cy="657732"/>
      </dsp:txXfrm>
    </dsp:sp>
    <dsp:sp modelId="{392E4BA2-67E4-4A0C-A4C0-7CDA94F74374}">
      <dsp:nvSpPr>
        <dsp:cNvPr id="0" name=""/>
        <dsp:cNvSpPr/>
      </dsp:nvSpPr>
      <dsp:spPr>
        <a:xfrm>
          <a:off x="494287" y="795694"/>
          <a:ext cx="6619160" cy="6986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Dans les années 2010 =&gt; Infrastructures Virtualisé mais assez simple de disposition</a:t>
          </a:r>
          <a:endParaRPr lang="en-US" sz="1500" kern="1200"/>
        </a:p>
      </dsp:txBody>
      <dsp:txXfrm>
        <a:off x="514750" y="816157"/>
        <a:ext cx="5629818" cy="657732"/>
      </dsp:txXfrm>
    </dsp:sp>
    <dsp:sp modelId="{11FD09C9-C8AF-440A-BDE5-73D623810B9A}">
      <dsp:nvSpPr>
        <dsp:cNvPr id="0" name=""/>
        <dsp:cNvSpPr/>
      </dsp:nvSpPr>
      <dsp:spPr>
        <a:xfrm>
          <a:off x="988575" y="1591389"/>
          <a:ext cx="6619160" cy="6986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2015 =&gt; Architectures à base de conteneurs, nous avons de nombreux services sur une même machine</a:t>
          </a:r>
          <a:endParaRPr lang="en-US" sz="1500" kern="1200"/>
        </a:p>
      </dsp:txBody>
      <dsp:txXfrm>
        <a:off x="1009038" y="1611852"/>
        <a:ext cx="5629818" cy="657732"/>
      </dsp:txXfrm>
    </dsp:sp>
    <dsp:sp modelId="{026E0DD4-B6C5-4C6B-8CF0-BD1E4FDE7EA7}">
      <dsp:nvSpPr>
        <dsp:cNvPr id="0" name=""/>
        <dsp:cNvSpPr/>
      </dsp:nvSpPr>
      <dsp:spPr>
        <a:xfrm>
          <a:off x="1482863" y="2387083"/>
          <a:ext cx="6619160" cy="6986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2020 =&gt; Architectures à base d'orchestration de conteneurs (Openshift / Kubernetes)</a:t>
          </a:r>
          <a:endParaRPr lang="en-US" sz="1500" kern="1200"/>
        </a:p>
      </dsp:txBody>
      <dsp:txXfrm>
        <a:off x="1503326" y="2407546"/>
        <a:ext cx="5629818" cy="657732"/>
      </dsp:txXfrm>
    </dsp:sp>
    <dsp:sp modelId="{AD11C982-703F-48FD-BBD2-8D45210F3249}">
      <dsp:nvSpPr>
        <dsp:cNvPr id="0" name=""/>
        <dsp:cNvSpPr/>
      </dsp:nvSpPr>
      <dsp:spPr>
        <a:xfrm>
          <a:off x="1977151" y="3182778"/>
          <a:ext cx="6619160" cy="6986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En conséquence ? Le nombre d'objets à monitorer a explosé ! Cela est devenu obligatoire de surveiller son infrastructure</a:t>
          </a:r>
          <a:endParaRPr lang="en-US" sz="1500" kern="1200"/>
        </a:p>
      </dsp:txBody>
      <dsp:txXfrm>
        <a:off x="1997614" y="3203241"/>
        <a:ext cx="5629818" cy="657732"/>
      </dsp:txXfrm>
    </dsp:sp>
    <dsp:sp modelId="{58EBAAD2-3EED-497C-82ED-6B45DB9D36D5}">
      <dsp:nvSpPr>
        <dsp:cNvPr id="0" name=""/>
        <dsp:cNvSpPr/>
      </dsp:nvSpPr>
      <dsp:spPr>
        <a:xfrm>
          <a:off x="6165032" y="510408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267211" y="510408"/>
        <a:ext cx="249770" cy="341731"/>
      </dsp:txXfrm>
    </dsp:sp>
    <dsp:sp modelId="{ED5D691D-1092-4356-A6FF-7B22DD953EAB}">
      <dsp:nvSpPr>
        <dsp:cNvPr id="0" name=""/>
        <dsp:cNvSpPr/>
      </dsp:nvSpPr>
      <dsp:spPr>
        <a:xfrm>
          <a:off x="6659320" y="1306103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6761499" y="1306103"/>
        <a:ext cx="249770" cy="341731"/>
      </dsp:txXfrm>
    </dsp:sp>
    <dsp:sp modelId="{789031D5-CDD3-4822-8A84-23181F76A260}">
      <dsp:nvSpPr>
        <dsp:cNvPr id="0" name=""/>
        <dsp:cNvSpPr/>
      </dsp:nvSpPr>
      <dsp:spPr>
        <a:xfrm>
          <a:off x="7153607" y="2090153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255786" y="2090153"/>
        <a:ext cx="249770" cy="341731"/>
      </dsp:txXfrm>
    </dsp:sp>
    <dsp:sp modelId="{883BA41F-A8A3-44F4-8222-DB5B13FDABB1}">
      <dsp:nvSpPr>
        <dsp:cNvPr id="0" name=""/>
        <dsp:cNvSpPr/>
      </dsp:nvSpPr>
      <dsp:spPr>
        <a:xfrm>
          <a:off x="7647895" y="2893611"/>
          <a:ext cx="454128" cy="45412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750074" y="2893611"/>
        <a:ext cx="249770" cy="341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D42CE-9A33-452B-844A-61D75892006D}" type="datetimeFigureOut">
              <a:t>15/09/2023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1AB53-6452-43DB-A805-CC5957BA780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95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P116 </a:t>
            </a:r>
            <a:r>
              <a:rPr lang="en-US" dirty="0" err="1">
                <a:cs typeface="Calibri"/>
              </a:rPr>
              <a:t>Openshift</a:t>
            </a:r>
            <a:r>
              <a:rPr lang="en-US" dirty="0">
                <a:cs typeface="Calibri"/>
              </a:rPr>
              <a:t> pour plus </a:t>
            </a:r>
            <a:r>
              <a:rPr lang="en-US" dirty="0" err="1">
                <a:cs typeface="Calibri"/>
              </a:rPr>
              <a:t>d'informations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1AB53-6452-43DB-A805-CC5957BA7806}" type="slidenum"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581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Les exporters ne </a:t>
            </a:r>
            <a:r>
              <a:rPr lang="en-US" dirty="0" err="1">
                <a:cs typeface="Calibri"/>
              </a:rPr>
              <a:t>sont</a:t>
            </a:r>
            <a:r>
              <a:rPr lang="en-US" dirty="0">
                <a:cs typeface="Calibri"/>
              </a:rPr>
              <a:t> que des servers WEB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1AB53-6452-43DB-A805-CC5957BA7806}" type="slidenum"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658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Rappeler la pertinence des </a:t>
            </a:r>
            <a:r>
              <a:rPr lang="fr-FR" dirty="0" err="1"/>
              <a:t>metrics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1AB53-6452-43DB-A805-CC5957BA780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006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1AB53-6452-43DB-A805-CC5957BA780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95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https://prometheus.io/docs/prometheus/latest/querying/basics/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1AB53-6452-43DB-A805-CC5957BA780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44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https://www.redhat.com/en/blog/custom-grafana-dashboards-red-hat-openshift-container-platform-4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1AB53-6452-43DB-A805-CC5957BA7806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386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1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5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868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44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304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20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7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5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1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5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19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78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4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5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04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9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29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cs typeface="Calibri Light"/>
              </a:rPr>
              <a:t>Monitoring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>
                <a:cs typeface="Calibri"/>
              </a:rPr>
              <a:t>Prometheus – Grafana - AlertManager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835786-A2AA-535C-47A5-4D2DAE2A3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Prometheus</a:t>
            </a:r>
            <a:r>
              <a:rPr lang="fr-FR" dirty="0"/>
              <a:t>, un outil installable depuis n'importe où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2AE0BB-6AA3-34BB-43C5-4DE64C12E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 err="1"/>
              <a:t>Prometheus</a:t>
            </a:r>
            <a:r>
              <a:rPr lang="fr-FR" dirty="0"/>
              <a:t> n'as pas besoin de </a:t>
            </a:r>
            <a:r>
              <a:rPr lang="fr-FR" dirty="0" err="1"/>
              <a:t>Kubernetes</a:t>
            </a:r>
            <a:r>
              <a:rPr lang="fr-FR" dirty="0"/>
              <a:t> ou </a:t>
            </a:r>
            <a:r>
              <a:rPr lang="fr-FR" dirty="0" err="1"/>
              <a:t>Openshift</a:t>
            </a:r>
            <a:r>
              <a:rPr lang="fr-FR" dirty="0"/>
              <a:t> pour fonctionner</a:t>
            </a:r>
          </a:p>
          <a:p>
            <a:r>
              <a:rPr lang="fr-FR" dirty="0"/>
              <a:t>On peut installer la solution dans un serveur séparé au besoin, cela peut être utile pour centraliser les informations </a:t>
            </a:r>
          </a:p>
          <a:p>
            <a:r>
              <a:rPr lang="fr-FR" dirty="0" err="1"/>
              <a:t>Prometheus</a:t>
            </a:r>
            <a:r>
              <a:rPr lang="fr-FR" dirty="0"/>
              <a:t> est cependant très adapté pour tourner sur </a:t>
            </a:r>
            <a:r>
              <a:rPr lang="fr-FR" dirty="0" err="1"/>
              <a:t>Kubernetes</a:t>
            </a:r>
            <a:r>
              <a:rPr lang="fr-FR" dirty="0"/>
              <a:t> car à chaque nœud va correspondre à un Exporter (ou </a:t>
            </a:r>
            <a:r>
              <a:rPr lang="fr-FR" dirty="0" err="1"/>
              <a:t>NodeExporter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671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97352-A93A-AC30-A821-B4A745D9B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Qu'en est-il sur </a:t>
            </a:r>
            <a:r>
              <a:rPr lang="fr-FR" dirty="0" err="1"/>
              <a:t>Kubernetes</a:t>
            </a:r>
            <a:r>
              <a:rPr lang="fr-FR" dirty="0"/>
              <a:t>/</a:t>
            </a:r>
            <a:r>
              <a:rPr lang="fr-FR" dirty="0" err="1"/>
              <a:t>Openshift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2AEA9A-B1CA-B9A4-BD68-E5F3EF934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On retrouve sur </a:t>
            </a:r>
            <a:r>
              <a:rPr lang="fr-FR" dirty="0" err="1"/>
              <a:t>Openshift</a:t>
            </a:r>
            <a:r>
              <a:rPr lang="fr-FR" dirty="0"/>
              <a:t> et </a:t>
            </a:r>
            <a:r>
              <a:rPr lang="fr-FR" dirty="0" err="1"/>
              <a:t>Kubernetes</a:t>
            </a:r>
            <a:r>
              <a:rPr lang="fr-FR" dirty="0"/>
              <a:t> un système dédié d'</a:t>
            </a:r>
            <a:r>
              <a:rPr lang="fr-FR" dirty="0" err="1"/>
              <a:t>operator</a:t>
            </a:r>
            <a:r>
              <a:rPr lang="fr-FR" dirty="0"/>
              <a:t> (Cluster Monitoring </a:t>
            </a:r>
            <a:r>
              <a:rPr lang="fr-FR" dirty="0" err="1"/>
              <a:t>Operator</a:t>
            </a:r>
            <a:r>
              <a:rPr lang="fr-FR" dirty="0"/>
              <a:t> pour </a:t>
            </a:r>
            <a:r>
              <a:rPr lang="fr-FR" dirty="0" err="1"/>
              <a:t>Openshift</a:t>
            </a:r>
            <a:r>
              <a:rPr lang="fr-FR" dirty="0"/>
              <a:t>) </a:t>
            </a:r>
          </a:p>
          <a:p>
            <a:r>
              <a:rPr lang="fr-FR" dirty="0"/>
              <a:t>Il est installé par défaut sur </a:t>
            </a:r>
            <a:r>
              <a:rPr lang="fr-FR" err="1"/>
              <a:t>Openshift</a:t>
            </a:r>
            <a:endParaRPr lang="fr-FR"/>
          </a:p>
          <a:p>
            <a:r>
              <a:rPr lang="fr-FR" dirty="0"/>
              <a:t>Le cluster </a:t>
            </a:r>
            <a:r>
              <a:rPr lang="fr-FR" err="1"/>
              <a:t>Operator</a:t>
            </a:r>
            <a:r>
              <a:rPr lang="fr-FR" dirty="0"/>
              <a:t> va donc regrouper "la famille </a:t>
            </a:r>
            <a:r>
              <a:rPr lang="fr-FR" err="1"/>
              <a:t>prometheus</a:t>
            </a:r>
            <a:r>
              <a:rPr lang="fr-FR" dirty="0"/>
              <a:t>" ( </a:t>
            </a:r>
            <a:r>
              <a:rPr lang="fr-FR" err="1"/>
              <a:t>thanos</a:t>
            </a:r>
            <a:r>
              <a:rPr lang="fr-FR" dirty="0"/>
              <a:t>, les </a:t>
            </a:r>
            <a:r>
              <a:rPr lang="fr-FR" err="1"/>
              <a:t>exporters</a:t>
            </a:r>
            <a:r>
              <a:rPr lang="fr-FR" dirty="0"/>
              <a:t>...) </a:t>
            </a:r>
          </a:p>
          <a:p>
            <a:endParaRPr lang="fr-FR" dirty="0"/>
          </a:p>
          <a:p>
            <a:r>
              <a:rPr lang="fr-FR" dirty="0"/>
              <a:t>Attention par contre, en prod, les données ne sont pas </a:t>
            </a:r>
            <a:r>
              <a:rPr lang="fr-FR" dirty="0" err="1"/>
              <a:t>persistentes</a:t>
            </a:r>
            <a:r>
              <a:rPr lang="fr-FR" dirty="0"/>
              <a:t> ! Il faut indiquer la persistance via une </a:t>
            </a:r>
            <a:r>
              <a:rPr lang="fr-FR" dirty="0" err="1"/>
              <a:t>ConfigMap</a:t>
            </a:r>
            <a:r>
              <a:rPr lang="fr-FR" dirty="0"/>
              <a:t> =&gt; Pourquoi cela est intéressant  </a:t>
            </a:r>
          </a:p>
        </p:txBody>
      </p:sp>
    </p:spTree>
    <p:extLst>
      <p:ext uri="{BB962C8B-B14F-4D97-AF65-F5344CB8AC3E}">
        <p14:creationId xmlns:p14="http://schemas.microsoft.com/office/powerpoint/2010/main" val="2907763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C7B9F7-129C-6562-D0DC-E021C86E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de persistance des données</a:t>
            </a:r>
          </a:p>
        </p:txBody>
      </p:sp>
      <p:pic>
        <p:nvPicPr>
          <p:cNvPr id="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FDF339A7-1914-A174-6D5E-642AA430C6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304" y="1714097"/>
            <a:ext cx="8631381" cy="4870738"/>
          </a:xfrm>
        </p:spPr>
      </p:pic>
    </p:spTree>
    <p:extLst>
      <p:ext uri="{BB962C8B-B14F-4D97-AF65-F5344CB8AC3E}">
        <p14:creationId xmlns:p14="http://schemas.microsoft.com/office/powerpoint/2010/main" val="1933058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08C7CB-95F0-694D-6DA3-AA7637FD5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Quand servent les </a:t>
            </a:r>
            <a:r>
              <a:rPr lang="fr-FR" dirty="0" err="1"/>
              <a:t>exporters</a:t>
            </a:r>
            <a:r>
              <a:rPr lang="fr-FR" dirty="0"/>
              <a:t> ?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8169AC-CA54-8C18-ED1C-E2F7DDA25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Pour implémenter </a:t>
            </a:r>
            <a:r>
              <a:rPr lang="fr-FR" dirty="0" err="1"/>
              <a:t>Prometheus</a:t>
            </a:r>
            <a:r>
              <a:rPr lang="fr-FR" dirty="0"/>
              <a:t>-Client et sortir des métriques de son application, il faut le coder </a:t>
            </a:r>
          </a:p>
          <a:p>
            <a:r>
              <a:rPr lang="fr-FR" dirty="0"/>
              <a:t>Tout un tas de librairies existent en fonction des langages de programmation pour l'implémenter </a:t>
            </a:r>
          </a:p>
          <a:p>
            <a:r>
              <a:rPr lang="fr-FR" dirty="0"/>
              <a:t>Cette implémentation a pour conséquence de créer une URL sous le répertoire /</a:t>
            </a:r>
            <a:r>
              <a:rPr lang="fr-FR" dirty="0" err="1"/>
              <a:t>metrics</a:t>
            </a:r>
            <a:r>
              <a:rPr lang="fr-FR" dirty="0"/>
              <a:t> qui va contenir des simples fichiers TXT qui seront pull par le serveur. Donc dans ce cas de figure les </a:t>
            </a:r>
            <a:r>
              <a:rPr lang="fr-FR" dirty="0" err="1"/>
              <a:t>exporters</a:t>
            </a:r>
            <a:r>
              <a:rPr lang="fr-FR" dirty="0"/>
              <a:t> ne sont pas nécessaires. </a:t>
            </a:r>
          </a:p>
          <a:p>
            <a:r>
              <a:rPr lang="fr-FR" dirty="0"/>
              <a:t>Si on développe l'application il est mieux d'utiliser cette méthode</a:t>
            </a:r>
          </a:p>
        </p:txBody>
      </p:sp>
    </p:spTree>
    <p:extLst>
      <p:ext uri="{BB962C8B-B14F-4D97-AF65-F5344CB8AC3E}">
        <p14:creationId xmlns:p14="http://schemas.microsoft.com/office/powerpoint/2010/main" val="864044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08C7CB-95F0-694D-6DA3-AA7637FD5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Quand servent les </a:t>
            </a:r>
            <a:r>
              <a:rPr lang="fr-FR" dirty="0" err="1"/>
              <a:t>exporters</a:t>
            </a:r>
            <a:r>
              <a:rPr lang="fr-FR" dirty="0"/>
              <a:t> ?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8169AC-CA54-8C18-ED1C-E2F7DDA25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Les </a:t>
            </a:r>
            <a:r>
              <a:rPr lang="fr-FR" dirty="0" err="1"/>
              <a:t>exporters</a:t>
            </a:r>
            <a:r>
              <a:rPr lang="fr-FR" dirty="0"/>
              <a:t> prédéfinis sont utiles dans le cas où </a:t>
            </a:r>
            <a:r>
              <a:rPr lang="fr-FR" b="1" dirty="0">
                <a:solidFill>
                  <a:srgbClr val="FF0000"/>
                </a:solidFill>
              </a:rPr>
              <a:t>nous n'avons pas le contrôle de l'application </a:t>
            </a:r>
          </a:p>
          <a:p>
            <a:r>
              <a:rPr lang="fr-FR" dirty="0">
                <a:solidFill>
                  <a:schemeClr val="tx1"/>
                </a:solidFill>
              </a:rPr>
              <a:t>Ils permettent d'implémenter le fameux dossier /</a:t>
            </a:r>
            <a:r>
              <a:rPr lang="fr-FR" dirty="0" err="1">
                <a:solidFill>
                  <a:schemeClr val="tx1"/>
                </a:solidFill>
              </a:rPr>
              <a:t>metrics</a:t>
            </a:r>
            <a:r>
              <a:rPr lang="fr-FR" dirty="0">
                <a:solidFill>
                  <a:schemeClr val="tx1"/>
                </a:solidFill>
              </a:rPr>
              <a:t> et le remplissent des informations importantes. </a:t>
            </a:r>
          </a:p>
          <a:p>
            <a:r>
              <a:rPr lang="fr-FR" dirty="0">
                <a:solidFill>
                  <a:schemeClr val="tx1"/>
                </a:solidFill>
              </a:rPr>
              <a:t>Ils convertissent des données non-</a:t>
            </a:r>
            <a:r>
              <a:rPr lang="fr-FR" dirty="0" err="1">
                <a:solidFill>
                  <a:schemeClr val="tx1"/>
                </a:solidFill>
              </a:rPr>
              <a:t>prometheus</a:t>
            </a:r>
            <a:r>
              <a:rPr lang="fr-FR" dirty="0">
                <a:solidFill>
                  <a:schemeClr val="tx1"/>
                </a:solidFill>
              </a:rPr>
              <a:t> d'une application tierce (Kernel ou Software tier) en données typé "</a:t>
            </a:r>
            <a:r>
              <a:rPr lang="fr-FR" dirty="0" err="1">
                <a:solidFill>
                  <a:schemeClr val="tx1"/>
                </a:solidFill>
              </a:rPr>
              <a:t>Prometheus</a:t>
            </a:r>
            <a:r>
              <a:rPr lang="fr-FR" dirty="0">
                <a:solidFill>
                  <a:schemeClr val="tx1"/>
                </a:solidFill>
              </a:rPr>
              <a:t>"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52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4D1525-3E37-C4D1-12C0-0789F50DB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Sur le point de vue d'un développeur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F5D819-0845-B254-E627-7A5022B2C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D'un point de </a:t>
            </a:r>
            <a:r>
              <a:rPr lang="fr-FR"/>
              <a:t>vue</a:t>
            </a:r>
            <a:r>
              <a:rPr lang="fr-FR" dirty="0"/>
              <a:t> développeur, il faut donc réfléchir à ce que l'on veut exposer et monitorer </a:t>
            </a:r>
          </a:p>
          <a:p>
            <a:r>
              <a:rPr lang="fr-FR" dirty="0"/>
              <a:t>Les points de </a:t>
            </a:r>
            <a:r>
              <a:rPr lang="fr-FR"/>
              <a:t>vue</a:t>
            </a:r>
            <a:r>
              <a:rPr lang="fr-FR" dirty="0"/>
              <a:t> doivent être donnés autant par les responsables projets que par le client les développeurs ou les </a:t>
            </a:r>
            <a:r>
              <a:rPr lang="fr-FR" err="1"/>
              <a:t>admnistrateurs</a:t>
            </a:r>
            <a:r>
              <a:rPr lang="fr-FR" dirty="0"/>
              <a:t> systèmes dans une mesure moindre. </a:t>
            </a:r>
          </a:p>
          <a:p>
            <a:r>
              <a:rPr lang="fr-FR" dirty="0"/>
              <a:t>Par exemple pourquoi monitorer si l'application est en vie avec des probes au lieu de vérifier combien de fois l'application est tombé ? </a:t>
            </a:r>
          </a:p>
          <a:p>
            <a:r>
              <a:rPr lang="fr-FR" dirty="0"/>
              <a:t>Il faut éviter de surcharger en données inutiles </a:t>
            </a:r>
          </a:p>
        </p:txBody>
      </p:sp>
    </p:spTree>
    <p:extLst>
      <p:ext uri="{BB962C8B-B14F-4D97-AF65-F5344CB8AC3E}">
        <p14:creationId xmlns:p14="http://schemas.microsoft.com/office/powerpoint/2010/main" val="755166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E775BF-C5B9-9AAB-84E0-F586C534E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</a:t>
            </a:r>
            <a:r>
              <a:rPr lang="fr-FR" dirty="0" err="1"/>
              <a:t>node-exporters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1C7A59-1B34-5AD0-4259-FAB38381B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Le nom Node Exporter défini le nom donné par </a:t>
            </a:r>
            <a:r>
              <a:rPr lang="fr-FR" dirty="0" err="1"/>
              <a:t>Prometheus</a:t>
            </a:r>
            <a:r>
              <a:rPr lang="fr-FR" dirty="0"/>
              <a:t> pour exporter les </a:t>
            </a:r>
            <a:r>
              <a:rPr lang="fr-FR" dirty="0" err="1"/>
              <a:t>métrics</a:t>
            </a:r>
            <a:r>
              <a:rPr lang="fr-FR" dirty="0"/>
              <a:t> Hardware et Kernel</a:t>
            </a:r>
          </a:p>
          <a:p>
            <a:r>
              <a:rPr lang="fr-FR" dirty="0"/>
              <a:t>Ils permettent de faire un export des </a:t>
            </a:r>
            <a:r>
              <a:rPr lang="fr-FR" dirty="0" err="1"/>
              <a:t>nodes</a:t>
            </a:r>
            <a:r>
              <a:rPr lang="fr-FR" dirty="0"/>
              <a:t> =&gt; Vont au niveau Kernel des </a:t>
            </a:r>
            <a:r>
              <a:rPr lang="fr-FR" dirty="0" err="1"/>
              <a:t>nodes</a:t>
            </a:r>
            <a:endParaRPr lang="fr-FR" dirty="0"/>
          </a:p>
          <a:p>
            <a:endParaRPr lang="fr-FR" dirty="0"/>
          </a:p>
          <a:p>
            <a:r>
              <a:rPr lang="fr-FR" dirty="0"/>
              <a:t>Cela s'apparente à de gros privilèges car il faut pouvoir analyser la machine hôte pour récupérer les données (on est souvent en tant que quasi Cluster-Reader) (et aussi avoir les </a:t>
            </a:r>
            <a:r>
              <a:rPr lang="fr-FR" err="1"/>
              <a:t>SecurityContext</a:t>
            </a:r>
            <a:r>
              <a:rPr lang="fr-FR" dirty="0"/>
              <a:t> </a:t>
            </a:r>
            <a:r>
              <a:rPr lang="fr-FR" err="1"/>
              <a:t>priviledge</a:t>
            </a:r>
            <a:r>
              <a:rPr lang="fr-FR" dirty="0"/>
              <a:t>) </a:t>
            </a:r>
          </a:p>
          <a:p>
            <a:endParaRPr lang="fr-FR" dirty="0"/>
          </a:p>
          <a:p>
            <a:r>
              <a:rPr lang="fr-FR" dirty="0"/>
              <a:t>Réfléchissons à quelles sont les </a:t>
            </a:r>
            <a:r>
              <a:rPr lang="fr-FR" dirty="0" err="1"/>
              <a:t>metrics</a:t>
            </a:r>
            <a:r>
              <a:rPr lang="fr-FR" dirty="0"/>
              <a:t> intéressantes </a:t>
            </a:r>
          </a:p>
        </p:txBody>
      </p:sp>
    </p:spTree>
    <p:extLst>
      <p:ext uri="{BB962C8B-B14F-4D97-AF65-F5344CB8AC3E}">
        <p14:creationId xmlns:p14="http://schemas.microsoft.com/office/powerpoint/2010/main" val="696873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0D6FA6-30EA-BBFA-4608-0AC14542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langage pour interroger </a:t>
            </a:r>
            <a:r>
              <a:rPr lang="fr-FR" dirty="0" err="1"/>
              <a:t>Prometheus</a:t>
            </a:r>
            <a:r>
              <a:rPr lang="fr-FR" dirty="0"/>
              <a:t> : Le </a:t>
            </a:r>
            <a:r>
              <a:rPr lang="fr-FR" dirty="0" err="1"/>
              <a:t>PromQL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A43BD8-B9C3-9CD2-6843-A79D8ECFB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Le nom complet : </a:t>
            </a:r>
            <a:r>
              <a:rPr lang="fr-FR" dirty="0" err="1"/>
              <a:t>Prometheus</a:t>
            </a:r>
            <a:r>
              <a:rPr lang="fr-FR" dirty="0"/>
              <a:t> </a:t>
            </a:r>
            <a:r>
              <a:rPr lang="fr-FR" dirty="0" err="1"/>
              <a:t>Query</a:t>
            </a:r>
            <a:r>
              <a:rPr lang="fr-FR" dirty="0"/>
              <a:t> </a:t>
            </a:r>
            <a:r>
              <a:rPr lang="fr-FR" dirty="0" err="1"/>
              <a:t>Language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Permet de faire des requête de la même philosophie qu’on interroge une base de donnée </a:t>
            </a:r>
          </a:p>
          <a:p>
            <a:endParaRPr lang="fr-FR" dirty="0"/>
          </a:p>
          <a:p>
            <a:r>
              <a:rPr lang="fr-FR" dirty="0" err="1"/>
              <a:t>Prometheus</a:t>
            </a:r>
            <a:r>
              <a:rPr lang="fr-FR" dirty="0"/>
              <a:t> associe chaque donnée à un temps (timestamp) =&gt; Logique au vu de son objectif de collecte de donnée en temps réel </a:t>
            </a:r>
          </a:p>
          <a:p>
            <a:r>
              <a:rPr lang="fr-FR" dirty="0"/>
              <a:t>On appelle les données des « Donnée temporelles » elles sont mises sur </a:t>
            </a:r>
            <a:r>
              <a:rPr lang="fr-FR" dirty="0" err="1"/>
              <a:t>Prometheus</a:t>
            </a:r>
            <a:r>
              <a:rPr lang="fr-FR" dirty="0"/>
              <a:t> Server qui est une Base de donnée temporelle . </a:t>
            </a:r>
          </a:p>
          <a:p>
            <a:endParaRPr lang="fr-FR" dirty="0"/>
          </a:p>
          <a:p>
            <a:r>
              <a:rPr lang="fr-FR" dirty="0"/>
              <a:t>Le but de connaître </a:t>
            </a:r>
            <a:r>
              <a:rPr lang="fr-FR" dirty="0" err="1"/>
              <a:t>PromQL</a:t>
            </a:r>
            <a:r>
              <a:rPr lang="fr-FR" dirty="0"/>
              <a:t> est de pouvoir récupérer les </a:t>
            </a:r>
            <a:r>
              <a:rPr lang="fr-FR" dirty="0" err="1"/>
              <a:t>metrics</a:t>
            </a:r>
            <a:r>
              <a:rPr lang="fr-FR" dirty="0"/>
              <a:t> au mieux.</a:t>
            </a:r>
          </a:p>
          <a:p>
            <a:r>
              <a:rPr lang="fr-FR" dirty="0"/>
              <a:t>Les données </a:t>
            </a:r>
            <a:r>
              <a:rPr lang="fr-FR"/>
              <a:t>possèdent des Name, </a:t>
            </a:r>
            <a:r>
              <a:rPr lang="fr-FR" dirty="0"/>
              <a:t>labels et une Value associée </a:t>
            </a:r>
          </a:p>
        </p:txBody>
      </p:sp>
    </p:spTree>
    <p:extLst>
      <p:ext uri="{BB962C8B-B14F-4D97-AF65-F5344CB8AC3E}">
        <p14:creationId xmlns:p14="http://schemas.microsoft.com/office/powerpoint/2010/main" val="1277138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B445D8-A5BA-C438-F0FD-4F1CA841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accéder à </a:t>
            </a:r>
            <a:r>
              <a:rPr lang="fr-FR" dirty="0" err="1"/>
              <a:t>Prometheus</a:t>
            </a:r>
            <a:r>
              <a:rPr lang="fr-FR" dirty="0"/>
              <a:t> sur </a:t>
            </a:r>
            <a:r>
              <a:rPr lang="fr-FR" dirty="0" err="1"/>
              <a:t>openshift</a:t>
            </a:r>
            <a:r>
              <a:rPr lang="fr-FR" dirty="0"/>
              <a:t>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DFE022-A3C6-B780-2105-4A30C90A9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faut se rendre sur le </a:t>
            </a:r>
            <a:r>
              <a:rPr lang="fr-FR" dirty="0" err="1"/>
              <a:t>dashboard</a:t>
            </a:r>
            <a:r>
              <a:rPr lang="fr-FR" dirty="0"/>
              <a:t> dans la section Observe =&gt; </a:t>
            </a:r>
            <a:r>
              <a:rPr lang="fr-FR" dirty="0" err="1"/>
              <a:t>Metrics</a:t>
            </a:r>
            <a:endParaRPr lang="fr-FR" dirty="0"/>
          </a:p>
          <a:p>
            <a:endParaRPr lang="fr-FR" dirty="0"/>
          </a:p>
        </p:txBody>
      </p:sp>
      <p:pic>
        <p:nvPicPr>
          <p:cNvPr id="5" name="Image 4" descr="Une image contenant texte, capture d’écran, ordinateur&#10;&#10;Description générée automatiquement">
            <a:extLst>
              <a:ext uri="{FF2B5EF4-FFF2-40B4-BE49-F238E27FC236}">
                <a16:creationId xmlns:a16="http://schemas.microsoft.com/office/drawing/2014/main" id="{4FAC303D-EA91-5230-771E-2708CF92E0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638" y="2643185"/>
            <a:ext cx="8198668" cy="414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85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625505-D61F-8ADA-3661-2F8CE4E2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4 types de données dans </a:t>
            </a:r>
            <a:r>
              <a:rPr lang="fr-FR" dirty="0" err="1"/>
              <a:t>PromQL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AA47A9-A65E-4F98-8F47-0B421EB8C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Instant </a:t>
            </a:r>
            <a:r>
              <a:rPr lang="fr-FR" dirty="0" err="1"/>
              <a:t>Vector</a:t>
            </a:r>
            <a:r>
              <a:rPr lang="fr-FR" dirty="0"/>
              <a:t> =&gt; Un moment précis</a:t>
            </a:r>
          </a:p>
          <a:p>
            <a:r>
              <a:rPr lang="fr-FR" dirty="0"/>
              <a:t>Range </a:t>
            </a:r>
            <a:r>
              <a:rPr lang="fr-FR" dirty="0" err="1"/>
              <a:t>Vector</a:t>
            </a:r>
            <a:r>
              <a:rPr lang="fr-FR" dirty="0"/>
              <a:t> =&gt; Un lapse de temps précis </a:t>
            </a:r>
          </a:p>
          <a:p>
            <a:r>
              <a:rPr lang="fr-FR" dirty="0" err="1"/>
              <a:t>Scalar</a:t>
            </a:r>
            <a:r>
              <a:rPr lang="fr-FR" dirty="0"/>
              <a:t> =&gt; Nombre en valeur flottante </a:t>
            </a:r>
          </a:p>
          <a:p>
            <a:r>
              <a:rPr lang="fr-FR" dirty="0"/>
              <a:t>String =&gt; Simple chaîne de caractère</a:t>
            </a:r>
          </a:p>
        </p:txBody>
      </p:sp>
    </p:spTree>
    <p:extLst>
      <p:ext uri="{BB962C8B-B14F-4D97-AF65-F5344CB8AC3E}">
        <p14:creationId xmlns:p14="http://schemas.microsoft.com/office/powerpoint/2010/main" val="407687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E4228A-8750-33DF-03B8-459DEC168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on se positionne dans le cycle DevOps ? </a:t>
            </a:r>
          </a:p>
        </p:txBody>
      </p:sp>
      <p:pic>
        <p:nvPicPr>
          <p:cNvPr id="4" name="Image 4" descr="Une image contenant texte, personne&#10;&#10;Description générée automatiquement">
            <a:extLst>
              <a:ext uri="{FF2B5EF4-FFF2-40B4-BE49-F238E27FC236}">
                <a16:creationId xmlns:a16="http://schemas.microsoft.com/office/drawing/2014/main" id="{EA11B8E3-7FCC-DADF-8ED7-D64EEAA6DC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205" y="1994892"/>
            <a:ext cx="8120591" cy="4402666"/>
          </a:xfrm>
        </p:spPr>
      </p:pic>
    </p:spTree>
    <p:extLst>
      <p:ext uri="{BB962C8B-B14F-4D97-AF65-F5344CB8AC3E}">
        <p14:creationId xmlns:p14="http://schemas.microsoft.com/office/powerpoint/2010/main" val="5632671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B73441-17BD-BBDD-9422-1C2D4C3DB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4 « </a:t>
            </a:r>
            <a:r>
              <a:rPr lang="fr-FR" dirty="0" err="1"/>
              <a:t>matchers</a:t>
            </a:r>
            <a:r>
              <a:rPr lang="fr-FR" dirty="0"/>
              <a:t> »/</a:t>
            </a:r>
            <a:r>
              <a:rPr lang="fr-FR" dirty="0" err="1"/>
              <a:t>correspondeur</a:t>
            </a:r>
            <a:r>
              <a:rPr lang="fr-FR" dirty="0"/>
              <a:t> dans </a:t>
            </a:r>
            <a:r>
              <a:rPr lang="fr-FR" dirty="0" err="1"/>
              <a:t>PromQL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B8BA9C-4147-DC3B-5CBD-527AC7814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Egalité (=) : Permet de sélectionner des labels correspondant à une chaîne de caractère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dirty="0" err="1"/>
              <a:t>node</a:t>
            </a:r>
            <a:r>
              <a:rPr lang="fr-FR" dirty="0"/>
              <a:t> est le </a:t>
            </a:r>
            <a:r>
              <a:rPr lang="fr-FR" dirty="0" err="1"/>
              <a:t>selecteur</a:t>
            </a:r>
            <a:r>
              <a:rPr lang="fr-FR" dirty="0"/>
              <a:t>, le = est le matcher</a:t>
            </a:r>
          </a:p>
          <a:p>
            <a:r>
              <a:rPr lang="fr-FR" dirty="0"/>
              <a:t>Non égalité (!=) : Permet de sélectionner tout ce qui n’est pas égal à la chaîne</a:t>
            </a:r>
          </a:p>
          <a:p>
            <a:r>
              <a:rPr lang="fr-FR" dirty="0"/>
              <a:t>Correspondance au regex (=~) : Permet de sélectionner tout ce qui appartient au regex</a:t>
            </a:r>
          </a:p>
          <a:p>
            <a:r>
              <a:rPr lang="fr-FR" dirty="0"/>
              <a:t>Non correspondance au regex (!~) : Sélectionne tout ce qui n’appartient pas au regex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A09E1DC-E3A2-5EE5-FEA6-266527340B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63" y="2839246"/>
            <a:ext cx="5569419" cy="33589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ED2C4D67-D3F6-F763-F44E-976444ACF2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657" y="5755572"/>
            <a:ext cx="6801799" cy="57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47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4B29FF-EE9E-28D3-DB3F-10B70BC2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70CC8D-E650-A83D-733A-28D596872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Faites une requête depuis la page </a:t>
            </a:r>
            <a:r>
              <a:rPr lang="fr-FR" dirty="0" err="1"/>
              <a:t>metrics</a:t>
            </a:r>
            <a:r>
              <a:rPr lang="fr-FR" dirty="0"/>
              <a:t> qui permet de dire l’utilisation en ram du master-0 </a:t>
            </a:r>
          </a:p>
          <a:p>
            <a:endParaRPr lang="fr-FR" dirty="0"/>
          </a:p>
          <a:p>
            <a:r>
              <a:rPr lang="fr-FR" dirty="0"/>
              <a:t>En utilisant la variable </a:t>
            </a:r>
            <a:r>
              <a:rPr lang="en-US" dirty="0"/>
              <a:t>instance:node_network_transmit_bytes_excluding_lo:rate1m, </a:t>
            </a:r>
            <a:r>
              <a:rPr lang="en-US" dirty="0" err="1"/>
              <a:t>indiquez</a:t>
            </a:r>
            <a:r>
              <a:rPr lang="en-US" dirty="0"/>
              <a:t> la charge reseau du master-0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6922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943E39-715A-989B-EA3D-8F6D9EAE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opérateurs binaires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38E819-C8C4-7DAB-5046-AED8D143D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valeurs peuvent être divisés multipliées ou soustraites au besoin via les signes habituels (+ - / *)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Cela marche aussi entre valeurs (utile pour les pourcentages) : 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992AEF4-85FF-5395-8313-C3B11D481C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836" y="3089958"/>
            <a:ext cx="5743994" cy="56764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B4D93C50-960E-F3BF-38BB-9CF9FD565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87" y="4484102"/>
            <a:ext cx="6568665" cy="67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172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10200-240D-FEC5-A72A-6AE36FF0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8FD937-A121-176A-B391-70480518F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Récupérez la RAM utilisée, puis divisez le résultat pour avoir des Giga pour le master 0 </a:t>
            </a:r>
          </a:p>
        </p:txBody>
      </p:sp>
    </p:spTree>
    <p:extLst>
      <p:ext uri="{BB962C8B-B14F-4D97-AF65-F5344CB8AC3E}">
        <p14:creationId xmlns:p14="http://schemas.microsoft.com/office/powerpoint/2010/main" val="29842200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8D8384-44F9-A003-0C3B-A277C0910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conditions (utiles pour les alertes)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1467C0-B053-E553-3047-B50B1E5A9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Elles permettent de choisir des cas pour lequel on veut voir des </a:t>
            </a:r>
            <a:r>
              <a:rPr lang="fr-FR" dirty="0" err="1"/>
              <a:t>metrics</a:t>
            </a:r>
            <a:r>
              <a:rPr lang="fr-FR" dirty="0"/>
              <a:t> &lt; &gt; et &lt;= ou &gt;=</a:t>
            </a:r>
          </a:p>
          <a:p>
            <a:r>
              <a:rPr lang="fr-FR" dirty="0"/>
              <a:t>En utilisant les paramètres précédents on peut créer des conditions : </a:t>
            </a:r>
          </a:p>
          <a:p>
            <a:endParaRPr lang="fr-FR" dirty="0"/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C56D79EE-2BC2-A67B-1117-D2ABFFFA3A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7" y="2900712"/>
            <a:ext cx="7240646" cy="52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73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9146B6-23D0-753C-93C7-C15F00F58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D92122-EFFA-FFBC-FD86-5862292BB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utilisant la condition sur toutes les instances, donner seulement les instances qui on plus de 10 </a:t>
            </a:r>
            <a:r>
              <a:rPr lang="fr-FR" dirty="0" err="1"/>
              <a:t>gb</a:t>
            </a:r>
            <a:r>
              <a:rPr lang="fr-FR" dirty="0"/>
              <a:t> de ram totale</a:t>
            </a:r>
          </a:p>
        </p:txBody>
      </p:sp>
    </p:spTree>
    <p:extLst>
      <p:ext uri="{BB962C8B-B14F-4D97-AF65-F5344CB8AC3E}">
        <p14:creationId xmlns:p14="http://schemas.microsoft.com/office/powerpoint/2010/main" val="232903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DFFC7B-9F5C-1517-A692-DACBF5602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groupements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5A7FDA-AB75-F083-8893-44A6BF2EB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Permet de lancer des requêtes en réduisant les labels sélectionné afin de limiter les différences pour enlever l’unité d’un élément et créer des sous groupes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And et or : récupérer sous conditions 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427036B-F862-45CA-64C8-110EEC810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92" y="3199630"/>
            <a:ext cx="7310555" cy="45873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A9C748AD-2659-BFA2-D4BD-FC83494447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68" y="5187550"/>
            <a:ext cx="10517068" cy="44773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6EB08DF-E110-2F39-804F-38AFE15528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392" y="3666039"/>
            <a:ext cx="7135221" cy="44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329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FF4671-4B23-22F6-FDC7-7B375B7E7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 4: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FAA41D-88CC-C876-4E8E-2C3EBC64F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 </a:t>
            </a:r>
            <a:r>
              <a:rPr lang="fr-FR" dirty="0" err="1"/>
              <a:t>namespaces</a:t>
            </a:r>
            <a:r>
              <a:rPr lang="fr-FR" dirty="0"/>
              <a:t>, indiquez moi le nombre de </a:t>
            </a:r>
            <a:r>
              <a:rPr lang="fr-FR" dirty="0" err="1"/>
              <a:t>pod</a:t>
            </a:r>
            <a:r>
              <a:rPr lang="fr-FR" dirty="0"/>
              <a:t> en utilisant la valeur </a:t>
            </a:r>
            <a:r>
              <a:rPr lang="fr-FR" dirty="0" err="1"/>
              <a:t>kube_pod_info</a:t>
            </a:r>
            <a:r>
              <a:rPr lang="fr-FR" dirty="0"/>
              <a:t>. Pour ce faire il va falloir utiliser la fonction count et faire un regroupement avec by</a:t>
            </a:r>
          </a:p>
        </p:txBody>
      </p:sp>
    </p:spTree>
    <p:extLst>
      <p:ext uri="{BB962C8B-B14F-4D97-AF65-F5344CB8AC3E}">
        <p14:creationId xmlns:p14="http://schemas.microsoft.com/office/powerpoint/2010/main" val="4116744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7AC972-83AD-A084-400D-9DF4E7085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Rate : Lisser nos courbes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9C6D9-D3C2-A1F5-3C08-AED432446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Afin de faire des requêtes plus lissés pour éviter les pics dans certains cas il existe la fonction rate :</a:t>
            </a:r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F470E77-4A03-44A3-0EFE-DF7C4605C9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066" y="3224184"/>
            <a:ext cx="6778800" cy="70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342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55D5C-5F38-6813-ADCF-A10B87A1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Sum</a:t>
            </a:r>
            <a:r>
              <a:rPr lang="fr-FR" dirty="0"/>
              <a:t> : Ajouter les valeurs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10FF72-2A93-E009-B7EB-5E6466735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Sum</a:t>
            </a:r>
            <a:r>
              <a:rPr lang="fr-FR" dirty="0"/>
              <a:t> permet de faire la somme de toutes les valeurs dans une requête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Un petit exemple en mixte pour voir l’utilisation de rate avec </a:t>
            </a:r>
            <a:r>
              <a:rPr lang="fr-FR" dirty="0" err="1"/>
              <a:t>sum</a:t>
            </a:r>
            <a:r>
              <a:rPr lang="fr-FR" dirty="0"/>
              <a:t> : 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Il existe en équivalent : min, max, </a:t>
            </a:r>
            <a:r>
              <a:rPr lang="fr-FR" dirty="0" err="1"/>
              <a:t>avg</a:t>
            </a:r>
            <a:r>
              <a:rPr lang="fr-FR" dirty="0"/>
              <a:t>, count, </a:t>
            </a:r>
            <a:r>
              <a:rPr lang="fr-FR" dirty="0" err="1"/>
              <a:t>count_values</a:t>
            </a:r>
            <a:r>
              <a:rPr lang="fr-FR" dirty="0"/>
              <a:t> (nombre de fois d’une même valeur)…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3F0C4B4-6AB3-F55E-0A09-45F5FDD3B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60" y="2966366"/>
            <a:ext cx="7874837" cy="46263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42D4774-384B-22D1-76A3-4AD90D4B59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0" y="4377436"/>
            <a:ext cx="8211696" cy="43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02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68AB9CD-F652-4A83-ED3C-90136BDC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fr-FR" dirty="0"/>
              <a:t>Comment penser le monitoring ? 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2D527E-BAFA-855D-CCBD-00741A1C4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fr-FR" sz="1700" dirty="0"/>
              <a:t>On doit identifier les indicateurs pertinents : que monitorer et pourquoi ? </a:t>
            </a:r>
          </a:p>
          <a:p>
            <a:pPr>
              <a:lnSpc>
                <a:spcPct val="90000"/>
              </a:lnSpc>
            </a:pPr>
            <a:r>
              <a:rPr lang="fr-FR" sz="1700" dirty="0"/>
              <a:t>Définir les règles d'alertes : Quels sont les alertes qui seraient pertinentes </a:t>
            </a:r>
          </a:p>
          <a:p>
            <a:pPr>
              <a:lnSpc>
                <a:spcPct val="90000"/>
              </a:lnSpc>
            </a:pPr>
            <a:r>
              <a:rPr lang="fr-FR" sz="1700" dirty="0"/>
              <a:t>On veut éviter le spam inutile, il faut donc tester en amont ce que l'on veut monitorer</a:t>
            </a:r>
          </a:p>
          <a:p>
            <a:pPr>
              <a:lnSpc>
                <a:spcPct val="90000"/>
              </a:lnSpc>
            </a:pPr>
            <a:endParaRPr lang="fr-FR" sz="1700"/>
          </a:p>
          <a:p>
            <a:pPr>
              <a:lnSpc>
                <a:spcPct val="90000"/>
              </a:lnSpc>
            </a:pPr>
            <a:r>
              <a:rPr lang="fr-FR" sz="1700" dirty="0"/>
              <a:t>Par étapes on doit :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Cibler les données à collecter 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Définir les règles de stockage le comment combien de temps (attention à la législation)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Définir les règles d'</a:t>
            </a:r>
            <a:r>
              <a:rPr lang="fr-FR" sz="1700" dirty="0" err="1"/>
              <a:t>alerting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Définir comment on visualise les données </a:t>
            </a:r>
          </a:p>
          <a:p>
            <a:pPr lvl="1">
              <a:lnSpc>
                <a:spcPct val="90000"/>
              </a:lnSpc>
            </a:pPr>
            <a:r>
              <a:rPr lang="fr-FR" sz="1700" dirty="0"/>
              <a:t>Définir comment on exploite les données sur du long terme (au besoin)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764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F2CB7-DC1F-AE6F-F5C0-A1B20DF7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D’autres fonctions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5D26C2-25BE-E5E8-F282-1B4446A71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changes : Permet de savoir le nombre de changement dans une intervalle de temps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8F5F733-5640-8E84-2190-5BC8E2300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597" y="3119559"/>
            <a:ext cx="8732771" cy="5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21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EDA1A6-A058-3581-C302-32ED5F456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Alert</a:t>
            </a:r>
            <a:r>
              <a:rPr lang="fr-FR" dirty="0"/>
              <a:t> Manager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61BC4-06CA-A69F-4490-A11AE062A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Intégré dans Openshift, </a:t>
            </a:r>
            <a:r>
              <a:rPr lang="fr-FR" dirty="0" err="1"/>
              <a:t>AlertManager</a:t>
            </a:r>
            <a:r>
              <a:rPr lang="fr-FR" dirty="0"/>
              <a:t> une fois configuré, peut envoyer des mails ou des notifications d’alertes en cas de règle active</a:t>
            </a:r>
          </a:p>
          <a:p>
            <a:endParaRPr lang="fr-FR" dirty="0"/>
          </a:p>
          <a:p>
            <a:r>
              <a:rPr lang="fr-FR" dirty="0"/>
              <a:t>Sous </a:t>
            </a:r>
            <a:r>
              <a:rPr lang="fr-FR" dirty="0" err="1"/>
              <a:t>openshift</a:t>
            </a:r>
            <a:r>
              <a:rPr lang="fr-FR" dirty="0"/>
              <a:t> ces règles existent sous le nom « </a:t>
            </a:r>
            <a:r>
              <a:rPr lang="fr-FR" dirty="0" err="1"/>
              <a:t>Alerting</a:t>
            </a:r>
            <a:r>
              <a:rPr lang="fr-FR" dirty="0"/>
              <a:t> Rules »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DCEF97ED-E00D-BF4C-F70A-A561F27070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3" y="3604530"/>
            <a:ext cx="9765792" cy="317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79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BE215D-8165-871F-0B36-88F8F2D4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Grafana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E5E8A2-E5BF-EA4B-9E97-C5D2B6CD2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Outil </a:t>
            </a:r>
            <a:r>
              <a:rPr lang="fr-FR" dirty="0" err="1"/>
              <a:t>Opensource</a:t>
            </a:r>
            <a:r>
              <a:rPr lang="fr-FR" dirty="0"/>
              <a:t> prévu pour faire de la supervision, il permet d’afficher de manière visuelle le </a:t>
            </a:r>
            <a:r>
              <a:rPr lang="fr-FR" dirty="0" err="1"/>
              <a:t>status</a:t>
            </a:r>
            <a:r>
              <a:rPr lang="fr-FR" dirty="0"/>
              <a:t> de composant. </a:t>
            </a:r>
          </a:p>
          <a:p>
            <a:endParaRPr lang="fr-FR" dirty="0"/>
          </a:p>
          <a:p>
            <a:r>
              <a:rPr lang="fr-FR" dirty="0"/>
              <a:t>Il est implémenté de base dans l’interface Openshift sous une forme « UX raccord » à la section Dashboard. </a:t>
            </a:r>
          </a:p>
          <a:p>
            <a:r>
              <a:rPr lang="fr-FR" dirty="0"/>
              <a:t>Il utilise des règles </a:t>
            </a:r>
            <a:r>
              <a:rPr lang="fr-FR" dirty="0" err="1"/>
              <a:t>Prometheus</a:t>
            </a:r>
            <a:r>
              <a:rPr lang="fr-FR" dirty="0"/>
              <a:t> pour afficher les graphes.</a:t>
            </a:r>
          </a:p>
          <a:p>
            <a:endParaRPr lang="fr-FR" dirty="0"/>
          </a:p>
          <a:p>
            <a:r>
              <a:rPr lang="fr-FR" dirty="0"/>
              <a:t>Une « copie » est intégrée nativement dans l’interface d’Openshift </a:t>
            </a:r>
          </a:p>
        </p:txBody>
      </p:sp>
      <p:pic>
        <p:nvPicPr>
          <p:cNvPr id="5" name="Image 4" descr="Une image contenant logo&#10;&#10;Description générée automatiquement">
            <a:extLst>
              <a:ext uri="{FF2B5EF4-FFF2-40B4-BE49-F238E27FC236}">
                <a16:creationId xmlns:a16="http://schemas.microsoft.com/office/drawing/2014/main" id="{866A282E-CCA7-8D4E-C30D-FF56AEDDE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379" y="264849"/>
            <a:ext cx="4867954" cy="189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0523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363D8-C390-E926-F59E-EAC31C5F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Installation de </a:t>
            </a:r>
            <a:r>
              <a:rPr lang="fr-FR" dirty="0" err="1"/>
              <a:t>Grafana</a:t>
            </a:r>
            <a:r>
              <a:rPr lang="fr-FR" dirty="0"/>
              <a:t> en Production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B90C30-9E55-CA39-C895-2F84B475F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Utilisation des opérateurs Openshift au besoin </a:t>
            </a:r>
          </a:p>
          <a:p>
            <a:endParaRPr lang="fr-FR" dirty="0"/>
          </a:p>
          <a:p>
            <a:r>
              <a:rPr lang="fr-FR" dirty="0"/>
              <a:t>Il est possible d’avoir un </a:t>
            </a:r>
            <a:r>
              <a:rPr lang="fr-FR" dirty="0" err="1"/>
              <a:t>Grafana</a:t>
            </a:r>
            <a:r>
              <a:rPr lang="fr-FR" dirty="0"/>
              <a:t> centralisé qui pointe vers les cluster Openshift (c’est même le plus pratique dans les faits)</a:t>
            </a:r>
          </a:p>
          <a:p>
            <a:endParaRPr lang="fr-FR" dirty="0"/>
          </a:p>
          <a:p>
            <a:r>
              <a:rPr lang="fr-FR" dirty="0"/>
              <a:t>Il est possible d’avoir plusieurs composants surveillées : des </a:t>
            </a:r>
            <a:r>
              <a:rPr lang="fr-FR" dirty="0" err="1"/>
              <a:t>vm</a:t>
            </a:r>
            <a:r>
              <a:rPr lang="fr-FR" dirty="0"/>
              <a:t>, le cloud</a:t>
            </a:r>
          </a:p>
          <a:p>
            <a:endParaRPr lang="fr-FR" dirty="0"/>
          </a:p>
          <a:p>
            <a:r>
              <a:rPr lang="fr-FR" dirty="0" err="1"/>
              <a:t>Grafana</a:t>
            </a:r>
            <a:r>
              <a:rPr lang="fr-FR" dirty="0"/>
              <a:t> va utiliser des « </a:t>
            </a:r>
            <a:r>
              <a:rPr lang="fr-FR" dirty="0" err="1"/>
              <a:t>Datasources</a:t>
            </a:r>
            <a:r>
              <a:rPr lang="fr-FR" dirty="0"/>
              <a:t> » : Des références vers nos </a:t>
            </a:r>
            <a:r>
              <a:rPr lang="fr-FR" dirty="0" err="1"/>
              <a:t>Prometheus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4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777D88-5593-C07C-88E7-9350FD5F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fr-FR" dirty="0"/>
              <a:t>L'évolution des infrastructures</a:t>
            </a:r>
          </a:p>
        </p:txBody>
      </p:sp>
      <p:graphicFrame>
        <p:nvGraphicFramePr>
          <p:cNvPr id="25" name="Espace réservé du contenu 2">
            <a:extLst>
              <a:ext uri="{FF2B5EF4-FFF2-40B4-BE49-F238E27FC236}">
                <a16:creationId xmlns:a16="http://schemas.microsoft.com/office/drawing/2014/main" id="{13B1667B-BB6C-53B5-C312-8E65236A45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59973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7003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43E8E-F4FE-B742-2BB5-C3C2E771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risques associés à ne pas monitorer sont infrastructure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3AEACE-686B-0AED-F56B-46C3EDD0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Risque d'augmentation des coûts de suivi pour identifier la/les pannes</a:t>
            </a:r>
          </a:p>
          <a:p>
            <a:r>
              <a:rPr lang="fr-FR" dirty="0"/>
              <a:t>Lenteur pour identifier les pannes (absence d'</a:t>
            </a:r>
            <a:r>
              <a:rPr lang="fr-FR" dirty="0" err="1"/>
              <a:t>alerting</a:t>
            </a:r>
            <a:r>
              <a:rPr lang="fr-FR" dirty="0"/>
              <a:t> mis en place) </a:t>
            </a:r>
          </a:p>
          <a:p>
            <a:r>
              <a:rPr lang="fr-FR" dirty="0"/>
              <a:t>Ne pas pouvoir identifier les besoins en matière de charge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755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9">
            <a:extLst>
              <a:ext uri="{FF2B5EF4-FFF2-40B4-BE49-F238E27FC236}">
                <a16:creationId xmlns:a16="http://schemas.microsoft.com/office/drawing/2014/main" id="{C8C7BCF2-9254-495D-8120-F4C32A172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A300F88-100F-497A-94AF-634DA690B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11">
              <a:extLst>
                <a:ext uri="{FF2B5EF4-FFF2-40B4-BE49-F238E27FC236}">
                  <a16:creationId xmlns:a16="http://schemas.microsoft.com/office/drawing/2014/main" id="{0FF989CC-A02B-4B8A-946E-E477291629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F3460194-35A9-4C0D-BB74-CA8B24E06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4" name="Rectangle 25">
              <a:extLst>
                <a:ext uri="{FF2B5EF4-FFF2-40B4-BE49-F238E27FC236}">
                  <a16:creationId xmlns:a16="http://schemas.microsoft.com/office/drawing/2014/main" id="{CC31FCA4-2862-4AAF-8345-EF05E4E34E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6D40B2E4-0C94-4F89-B149-F9B0AB7A7D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DB16AFCB-50B7-4346-ABC6-3A8C5D02D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8356DF69-976D-4483-99D0-DBBD1C0544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5DDB3B9F-0EE7-417C-A3F1-D8F2F2C6F7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A2CDDF67-D03A-4E88-8BF9-0B44B61A8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8AA7EFCE-40F3-4772-874E-436BE0FA0B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fr-FR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89119099-E123-A548-332F-9A8DA7A50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fr-FR" dirty="0"/>
              <a:t>Définitions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2459DA-6AB2-C58B-5157-5EB6BAD35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Monitoring : Collecter et enregistrer les activités/</a:t>
            </a:r>
            <a:r>
              <a:rPr lang="fr-FR" dirty="0" err="1"/>
              <a:t>compostements</a:t>
            </a:r>
            <a:r>
              <a:rPr lang="fr-FR" dirty="0"/>
              <a:t> d'un projet (ex: d'une application entière) </a:t>
            </a:r>
          </a:p>
          <a:p>
            <a:r>
              <a:rPr lang="fr-FR" dirty="0"/>
              <a:t>Alertes =&gt; Résultats de la sortie d'une alerte définie dans </a:t>
            </a:r>
            <a:r>
              <a:rPr lang="fr-FR" dirty="0" err="1"/>
              <a:t>Prometheus</a:t>
            </a:r>
            <a:r>
              <a:rPr lang="fr-FR" dirty="0"/>
              <a:t> et envoyés dans </a:t>
            </a:r>
            <a:r>
              <a:rPr lang="fr-FR" dirty="0" err="1"/>
              <a:t>AlertManager</a:t>
            </a:r>
            <a:r>
              <a:rPr lang="fr-FR" dirty="0"/>
              <a:t> </a:t>
            </a:r>
          </a:p>
          <a:p>
            <a:r>
              <a:rPr lang="fr-FR" dirty="0" err="1"/>
              <a:t>Grafana</a:t>
            </a:r>
            <a:r>
              <a:rPr lang="fr-FR" dirty="0"/>
              <a:t> : Outil de mise en forme de données sous forme de graphiques</a:t>
            </a:r>
          </a:p>
          <a:p>
            <a:r>
              <a:rPr lang="fr-FR" dirty="0"/>
              <a:t>Target/Cible : C'est-ce que l'on veut monitorer</a:t>
            </a:r>
          </a:p>
          <a:p>
            <a:r>
              <a:rPr lang="fr-FR" dirty="0"/>
              <a:t>Instance : C'est le Endpoint que nous monitorons</a:t>
            </a:r>
          </a:p>
          <a:p>
            <a:r>
              <a:rPr lang="fr-FR" dirty="0"/>
              <a:t>Job : C'est une collection de Cibles et de Endpoint qui servent dans un même but (ex: Monitorer tout ou partie de l'application) </a:t>
            </a:r>
          </a:p>
          <a:p>
            <a:r>
              <a:rPr lang="fr-FR" dirty="0" err="1"/>
              <a:t>Prometheus</a:t>
            </a:r>
            <a:r>
              <a:rPr lang="fr-FR" dirty="0"/>
              <a:t> : Ensemble de composants servant à la collecte de </a:t>
            </a:r>
            <a:r>
              <a:rPr lang="fr-FR" dirty="0" err="1"/>
              <a:t>metrics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883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F90991-33CB-4A4C-20F3-63B06032D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Prometheus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6E69F8-96EE-45A0-A439-848BDAFC0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Développé par </a:t>
            </a:r>
            <a:r>
              <a:rPr lang="fr-FR" dirty="0" err="1"/>
              <a:t>SoundCloud</a:t>
            </a:r>
            <a:r>
              <a:rPr lang="fr-FR" dirty="0"/>
              <a:t> en 2012</a:t>
            </a:r>
          </a:p>
          <a:p>
            <a:endParaRPr lang="fr-FR" dirty="0"/>
          </a:p>
          <a:p>
            <a:r>
              <a:rPr lang="fr-FR" dirty="0"/>
              <a:t>Projet géré depuis 2016 par la Cloud Native </a:t>
            </a:r>
            <a:r>
              <a:rPr lang="fr-FR" dirty="0" err="1"/>
              <a:t>Computing</a:t>
            </a:r>
            <a:r>
              <a:rPr lang="fr-FR" dirty="0"/>
              <a:t> </a:t>
            </a:r>
            <a:r>
              <a:rPr lang="fr-FR" dirty="0" err="1"/>
              <a:t>Foundation</a:t>
            </a:r>
            <a:r>
              <a:rPr lang="fr-FR" dirty="0"/>
              <a:t> ( même fondation que celle de </a:t>
            </a:r>
            <a:r>
              <a:rPr lang="fr-FR" dirty="0" err="1"/>
              <a:t>Kubernetes</a:t>
            </a:r>
            <a:r>
              <a:rPr lang="fr-FR" dirty="0"/>
              <a:t>).</a:t>
            </a:r>
          </a:p>
          <a:p>
            <a:endParaRPr lang="fr-FR" dirty="0"/>
          </a:p>
          <a:p>
            <a:r>
              <a:rPr lang="fr-FR" dirty="0"/>
              <a:t>Permet globalement de collecter des données de surveillance du système </a:t>
            </a:r>
          </a:p>
          <a:p>
            <a:endParaRPr lang="fr-FR" dirty="0"/>
          </a:p>
          <a:p>
            <a:r>
              <a:rPr lang="fr-FR" dirty="0"/>
              <a:t>Attention cet outil n’est pas prévu pour des logs ! (Voir Kafka/</a:t>
            </a:r>
            <a:r>
              <a:rPr lang="fr-FR" dirty="0" err="1"/>
              <a:t>ElasticSearch</a:t>
            </a:r>
            <a:r>
              <a:rPr lang="fr-FR" dirty="0"/>
              <a:t>/</a:t>
            </a:r>
            <a:r>
              <a:rPr lang="fr-FR" dirty="0" err="1"/>
              <a:t>Kibana</a:t>
            </a:r>
            <a:r>
              <a:rPr lang="fr-FR" dirty="0"/>
              <a:t> pour cette section)</a:t>
            </a:r>
          </a:p>
        </p:txBody>
      </p:sp>
      <p:pic>
        <p:nvPicPr>
          <p:cNvPr id="7" name="Image 6" descr="Une image contenant logo&#10;&#10;Description générée automatiquement">
            <a:extLst>
              <a:ext uri="{FF2B5EF4-FFF2-40B4-BE49-F238E27FC236}">
                <a16:creationId xmlns:a16="http://schemas.microsoft.com/office/drawing/2014/main" id="{1A346E54-A84C-03CB-7029-DF5723E2D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7511"/>
            <a:ext cx="2457077" cy="243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436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>
            <a:extLst>
              <a:ext uri="{FF2B5EF4-FFF2-40B4-BE49-F238E27FC236}">
                <a16:creationId xmlns:a16="http://schemas.microsoft.com/office/drawing/2014/main" id="{C83493CF-ECD7-A769-7A5A-BB0AB4FE1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fr-FR" dirty="0"/>
              <a:t>Comment se décompose </a:t>
            </a:r>
            <a:r>
              <a:rPr lang="fr-FR" dirty="0" err="1"/>
              <a:t>Prometheus</a:t>
            </a:r>
            <a:r>
              <a:rPr lang="fr-FR" dirty="0"/>
              <a:t> ? (Architecture Simplifiée)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F466E0-2DB0-31F0-5DE2-737102290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r>
              <a:rPr lang="fr-FR" sz="1700" dirty="0"/>
              <a:t>Le </a:t>
            </a:r>
            <a:r>
              <a:rPr lang="fr-FR" sz="1700" dirty="0" err="1"/>
              <a:t>Prometheus</a:t>
            </a:r>
            <a:r>
              <a:rPr lang="fr-FR" sz="1700" dirty="0"/>
              <a:t> Server : C'est le cœur de notre système il se décompose en : </a:t>
            </a:r>
          </a:p>
          <a:p>
            <a:pPr lvl="1"/>
            <a:r>
              <a:rPr lang="fr-FR" sz="1700" dirty="0" err="1"/>
              <a:t>Retrieval</a:t>
            </a:r>
            <a:r>
              <a:rPr lang="fr-FR" sz="1700" dirty="0"/>
              <a:t> ou "</a:t>
            </a:r>
            <a:r>
              <a:rPr lang="fr-FR" sz="1700" dirty="0" err="1"/>
              <a:t>récupéreur</a:t>
            </a:r>
            <a:r>
              <a:rPr lang="fr-FR" sz="1700" dirty="0"/>
              <a:t>" Ils récupèrent les données des exporter et les envoient dans la partie Stockage TSDB</a:t>
            </a:r>
          </a:p>
          <a:p>
            <a:pPr lvl="1"/>
            <a:r>
              <a:rPr lang="fr-FR" sz="1700" dirty="0"/>
              <a:t>Le stockage TSDB (Time-</a:t>
            </a:r>
            <a:r>
              <a:rPr lang="fr-FR" sz="1700" dirty="0" err="1"/>
              <a:t>Series</a:t>
            </a:r>
            <a:r>
              <a:rPr lang="fr-FR" sz="1700" dirty="0"/>
              <a:t> </a:t>
            </a:r>
            <a:r>
              <a:rPr lang="fr-FR" sz="1700" dirty="0" err="1"/>
              <a:t>Database</a:t>
            </a:r>
            <a:r>
              <a:rPr lang="fr-FR" sz="1700" dirty="0"/>
              <a:t>) Il va accueillir les données du </a:t>
            </a:r>
            <a:r>
              <a:rPr lang="fr-FR" sz="1700" dirty="0" err="1"/>
              <a:t>retrieval</a:t>
            </a:r>
            <a:r>
              <a:rPr lang="fr-FR" sz="1700" dirty="0"/>
              <a:t> et les stocker sur les Node un peu plus tard </a:t>
            </a:r>
          </a:p>
          <a:p>
            <a:pPr lvl="1"/>
            <a:r>
              <a:rPr lang="fr-FR" sz="1700" dirty="0"/>
              <a:t>Serveur HTTP : Il appelle le TSDB pour lire les données </a:t>
            </a:r>
          </a:p>
          <a:p>
            <a:r>
              <a:rPr lang="fr-FR" sz="1700" dirty="0"/>
              <a:t>Node : Emplacement de stockage dédié à </a:t>
            </a:r>
            <a:r>
              <a:rPr lang="fr-FR" sz="1700" dirty="0" err="1"/>
              <a:t>prometheus</a:t>
            </a:r>
            <a:endParaRPr lang="fr-FR" sz="1700"/>
          </a:p>
          <a:p>
            <a:r>
              <a:rPr lang="fr-FR" sz="1700" dirty="0"/>
              <a:t>Les Jobs ou les </a:t>
            </a:r>
            <a:r>
              <a:rPr lang="fr-FR" sz="1700" dirty="0" err="1"/>
              <a:t>Exporters</a:t>
            </a:r>
            <a:r>
              <a:rPr lang="fr-FR" sz="1700" dirty="0"/>
              <a:t> : Permettent de collecter les données</a:t>
            </a:r>
          </a:p>
          <a:p>
            <a:r>
              <a:rPr lang="fr-FR" sz="1700" dirty="0"/>
              <a:t>Un Service Discovery : Permet d'enregistrer de nouveaux composants à monitorer </a:t>
            </a:r>
          </a:p>
        </p:txBody>
      </p:sp>
    </p:spTree>
    <p:extLst>
      <p:ext uri="{BB962C8B-B14F-4D97-AF65-F5344CB8AC3E}">
        <p14:creationId xmlns:p14="http://schemas.microsoft.com/office/powerpoint/2010/main" val="17869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A33AFA-D4F3-9688-0D4F-9518C9BC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4" descr="Une image contenant diagramme&#10;&#10;Description générée automatiquement">
            <a:extLst>
              <a:ext uri="{FF2B5EF4-FFF2-40B4-BE49-F238E27FC236}">
                <a16:creationId xmlns:a16="http://schemas.microsoft.com/office/drawing/2014/main" id="{08182D4C-821C-0E68-6B32-C2CC797943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718" y="308506"/>
            <a:ext cx="11331150" cy="6378439"/>
          </a:xfrm>
        </p:spPr>
      </p:pic>
    </p:spTree>
    <p:extLst>
      <p:ext uri="{BB962C8B-B14F-4D97-AF65-F5344CB8AC3E}">
        <p14:creationId xmlns:p14="http://schemas.microsoft.com/office/powerpoint/2010/main" val="18109150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76753</TotalTime>
  <Words>1707</Words>
  <Application>Microsoft Office PowerPoint</Application>
  <PresentationFormat>Grand écran</PresentationFormat>
  <Paragraphs>174</Paragraphs>
  <Slides>33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Trebuchet MS</vt:lpstr>
      <vt:lpstr>Wingdings 3</vt:lpstr>
      <vt:lpstr>Facet</vt:lpstr>
      <vt:lpstr>Monitoring</vt:lpstr>
      <vt:lpstr>Comment on se positionne dans le cycle DevOps ? </vt:lpstr>
      <vt:lpstr>Comment penser le monitoring ? </vt:lpstr>
      <vt:lpstr>L'évolution des infrastructures</vt:lpstr>
      <vt:lpstr>Les risques associés à ne pas monitorer sont infrastructure</vt:lpstr>
      <vt:lpstr>Définitions </vt:lpstr>
      <vt:lpstr>Prometheus</vt:lpstr>
      <vt:lpstr>Comment se décompose Prometheus ? (Architecture Simplifiée) </vt:lpstr>
      <vt:lpstr>Présentation PowerPoint</vt:lpstr>
      <vt:lpstr>Prometheus, un outil installable depuis n'importe où</vt:lpstr>
      <vt:lpstr>Qu'en est-il sur Kubernetes/Openshift</vt:lpstr>
      <vt:lpstr>Exemple de persistance des données</vt:lpstr>
      <vt:lpstr>Quand servent les exporters ? </vt:lpstr>
      <vt:lpstr>Quand servent les exporters ? </vt:lpstr>
      <vt:lpstr>Sur le point de vue d'un développeur</vt:lpstr>
      <vt:lpstr>Les node-exporters</vt:lpstr>
      <vt:lpstr>Un langage pour interroger Prometheus : Le PromQL </vt:lpstr>
      <vt:lpstr>Comment accéder à Prometheus sur openshift :</vt:lpstr>
      <vt:lpstr>Les 4 types de données dans PromQL</vt:lpstr>
      <vt:lpstr>Les 4 « matchers »/correspondeur dans PromQL</vt:lpstr>
      <vt:lpstr>Exercice 1</vt:lpstr>
      <vt:lpstr>Les opérateurs binaires</vt:lpstr>
      <vt:lpstr>Exercice 2</vt:lpstr>
      <vt:lpstr>Les conditions (utiles pour les alertes) </vt:lpstr>
      <vt:lpstr>Exercice 3</vt:lpstr>
      <vt:lpstr>Les groupements</vt:lpstr>
      <vt:lpstr>Exercice 4:</vt:lpstr>
      <vt:lpstr>Rate : Lisser nos courbes</vt:lpstr>
      <vt:lpstr>Sum : Ajouter les valeurs</vt:lpstr>
      <vt:lpstr>D’autres fonctions :</vt:lpstr>
      <vt:lpstr>Alert Manager</vt:lpstr>
      <vt:lpstr>Grafana</vt:lpstr>
      <vt:lpstr>Installation de Grafana en Production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</dc:title>
  <dc:creator/>
  <cp:lastModifiedBy>Benjamin Bel</cp:lastModifiedBy>
  <cp:revision>460</cp:revision>
  <dcterms:created xsi:type="dcterms:W3CDTF">2023-03-13T14:41:20Z</dcterms:created>
  <dcterms:modified xsi:type="dcterms:W3CDTF">2023-11-07T10:24:32Z</dcterms:modified>
</cp:coreProperties>
</file>